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1"/>
  </p:notesMasterIdLst>
  <p:handoutMasterIdLst>
    <p:handoutMasterId r:id="rId22"/>
  </p:handoutMasterIdLst>
  <p:sldIdLst>
    <p:sldId id="256" r:id="rId3"/>
    <p:sldId id="257" r:id="rId4"/>
    <p:sldId id="258" r:id="rId5"/>
    <p:sldId id="265" r:id="rId6"/>
    <p:sldId id="266" r:id="rId7"/>
    <p:sldId id="267" r:id="rId8"/>
    <p:sldId id="272" r:id="rId9"/>
    <p:sldId id="268" r:id="rId10"/>
    <p:sldId id="269" r:id="rId11"/>
    <p:sldId id="270" r:id="rId12"/>
    <p:sldId id="271" r:id="rId13"/>
    <p:sldId id="273" r:id="rId14"/>
    <p:sldId id="274" r:id="rId15"/>
    <p:sldId id="275" r:id="rId16"/>
    <p:sldId id="276" r:id="rId17"/>
    <p:sldId id="260" r:id="rId18"/>
    <p:sldId id="262" r:id="rId19"/>
    <p:sldId id="263"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5" d="100"/>
          <a:sy n="105" d="100"/>
        </p:scale>
        <p:origin x="-143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374700-4608-2141-8EAA-F93F6B94980F}" type="datetimeFigureOut">
              <a:rPr lang="en-US" smtClean="0"/>
              <a:t>10/31/24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1D3683C-C9F0-1D41-A1C4-0995612459DF}" type="slidenum">
              <a:rPr lang="en-US" smtClean="0"/>
              <a:t>‹#›</a:t>
            </a:fld>
            <a:endParaRPr lang="en-US"/>
          </a:p>
        </p:txBody>
      </p:sp>
    </p:spTree>
    <p:extLst>
      <p:ext uri="{BB962C8B-B14F-4D97-AF65-F5344CB8AC3E}">
        <p14:creationId xmlns:p14="http://schemas.microsoft.com/office/powerpoint/2010/main" val="3898174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2735BF-2358-614A-8F86-70A85B7F10BD}" type="datetimeFigureOut">
              <a:rPr lang="en-US" smtClean="0"/>
              <a:t>10/31/24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3D5F82-9C08-8F4B-886C-E7E04433DD26}" type="slidenum">
              <a:rPr lang="en-US" smtClean="0"/>
              <a:t>‹#›</a:t>
            </a:fld>
            <a:endParaRPr lang="en-US"/>
          </a:p>
        </p:txBody>
      </p:sp>
    </p:spTree>
    <p:extLst>
      <p:ext uri="{BB962C8B-B14F-4D97-AF65-F5344CB8AC3E}">
        <p14:creationId xmlns:p14="http://schemas.microsoft.com/office/powerpoint/2010/main" val="126011852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DB46E5-BFAB-4355-A0AD-B43EB378918E}" type="slidenum">
              <a:rPr lang="en-US" smtClean="0">
                <a:solidFill>
                  <a:prstClr val="black"/>
                </a:solidFill>
                <a:latin typeface="Aptos"/>
              </a:rPr>
              <a:pPr/>
              <a:t>4</a:t>
            </a:fld>
            <a:endParaRPr lang="en-US">
              <a:solidFill>
                <a:prstClr val="black"/>
              </a:solidFill>
              <a:latin typeface="Aptos"/>
            </a:endParaRPr>
          </a:p>
        </p:txBody>
      </p:sp>
    </p:spTree>
    <p:extLst>
      <p:ext uri="{BB962C8B-B14F-4D97-AF65-F5344CB8AC3E}">
        <p14:creationId xmlns:p14="http://schemas.microsoft.com/office/powerpoint/2010/main" val="3547911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sv-S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en-US"/>
          </a:p>
        </p:txBody>
      </p:sp>
      <p:sp>
        <p:nvSpPr>
          <p:cNvPr id="4" name="Date Placeholder 3"/>
          <p:cNvSpPr>
            <a:spLocks noGrp="1"/>
          </p:cNvSpPr>
          <p:nvPr>
            <p:ph type="dt" sz="half" idx="10"/>
          </p:nvPr>
        </p:nvSpPr>
        <p:spPr/>
        <p:txBody>
          <a:bodyPr/>
          <a:lstStyle/>
          <a:p>
            <a:fld id="{B8BA79C9-7630-2E4D-BE9C-2FE3F1879179}"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15182-55B8-8D44-971D-59B897CB8BA4}" type="slidenum">
              <a:rPr lang="en-US" smtClean="0"/>
              <a:t>‹#›</a:t>
            </a:fld>
            <a:endParaRPr lang="en-US"/>
          </a:p>
        </p:txBody>
      </p:sp>
    </p:spTree>
    <p:extLst>
      <p:ext uri="{BB962C8B-B14F-4D97-AF65-F5344CB8AC3E}">
        <p14:creationId xmlns:p14="http://schemas.microsoft.com/office/powerpoint/2010/main" val="965896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p>
            <a:fld id="{B8BA79C9-7630-2E4D-BE9C-2FE3F1879179}"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15182-55B8-8D44-971D-59B897CB8BA4}" type="slidenum">
              <a:rPr lang="en-US" smtClean="0"/>
              <a:t>‹#›</a:t>
            </a:fld>
            <a:endParaRPr lang="en-US"/>
          </a:p>
        </p:txBody>
      </p:sp>
    </p:spTree>
    <p:extLst>
      <p:ext uri="{BB962C8B-B14F-4D97-AF65-F5344CB8AC3E}">
        <p14:creationId xmlns:p14="http://schemas.microsoft.com/office/powerpoint/2010/main" val="716695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sv-SE"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p>
            <a:fld id="{B8BA79C9-7630-2E4D-BE9C-2FE3F1879179}"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15182-55B8-8D44-971D-59B897CB8BA4}" type="slidenum">
              <a:rPr lang="en-US" smtClean="0"/>
              <a:t>‹#›</a:t>
            </a:fld>
            <a:endParaRPr lang="en-US"/>
          </a:p>
        </p:txBody>
      </p:sp>
    </p:spTree>
    <p:extLst>
      <p:ext uri="{BB962C8B-B14F-4D97-AF65-F5344CB8AC3E}">
        <p14:creationId xmlns:p14="http://schemas.microsoft.com/office/powerpoint/2010/main" val="1807276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B58E14-23EC-4C25-974C-48FA83988655}"/>
              </a:ext>
            </a:extLst>
          </p:cNvPr>
          <p:cNvSpPr>
            <a:spLocks noGrp="1"/>
          </p:cNvSpPr>
          <p:nvPr>
            <p:ph type="ctrTitle"/>
          </p:nvPr>
        </p:nvSpPr>
        <p:spPr>
          <a:xfrm>
            <a:off x="388404" y="978408"/>
            <a:ext cx="3765887" cy="507422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 xmlns:a16="http://schemas.microsoft.com/office/drawing/2014/main" id="{2E9FEDD4-20A1-49F6-9E3E-0B26B426BB73}"/>
              </a:ext>
            </a:extLst>
          </p:cNvPr>
          <p:cNvSpPr>
            <a:spLocks noGrp="1"/>
          </p:cNvSpPr>
          <p:nvPr>
            <p:ph type="subTitle" idx="1"/>
          </p:nvPr>
        </p:nvSpPr>
        <p:spPr>
          <a:xfrm>
            <a:off x="4996627" y="3602038"/>
            <a:ext cx="3765887"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 xmlns:a16="http://schemas.microsoft.com/office/drawing/2014/main" id="{6580A32F-E6F3-4C2E-B9E3-E47868E42511}"/>
              </a:ext>
            </a:extLst>
          </p:cNvPr>
          <p:cNvSpPr>
            <a:spLocks noGrp="1"/>
          </p:cNvSpPr>
          <p:nvPr>
            <p:ph type="dt" sz="half" idx="10"/>
          </p:nvPr>
        </p:nvSpPr>
        <p:spPr/>
        <p:txBody>
          <a:bodyPr/>
          <a:lstStyle/>
          <a:p>
            <a:fld id="{3391A759-BFF8-4B5B-9ECE-D93AC303B331}" type="datetime1">
              <a:rPr lang="en-US" smtClean="0">
                <a:solidFill>
                  <a:srgbClr val="000000"/>
                </a:solidFill>
                <a:latin typeface="Bierstadt"/>
              </a:rPr>
              <a:pPr/>
              <a:t>10/31/24</a:t>
            </a:fld>
            <a:endParaRPr lang="en-US">
              <a:solidFill>
                <a:srgbClr val="000000"/>
              </a:solidFill>
              <a:latin typeface="Bierstadt"/>
            </a:endParaRPr>
          </a:p>
        </p:txBody>
      </p:sp>
      <p:sp>
        <p:nvSpPr>
          <p:cNvPr id="5" name="Footer Placeholder 4">
            <a:extLst>
              <a:ext uri="{FF2B5EF4-FFF2-40B4-BE49-F238E27FC236}">
                <a16:creationId xmlns="" xmlns:a16="http://schemas.microsoft.com/office/drawing/2014/main" id="{78806724-A87A-4231-BFD9-277482AF78CF}"/>
              </a:ext>
            </a:extLst>
          </p:cNvPr>
          <p:cNvSpPr>
            <a:spLocks noGrp="1"/>
          </p:cNvSpPr>
          <p:nvPr>
            <p:ph type="ftr" sz="quarter" idx="11"/>
          </p:nvPr>
        </p:nvSpPr>
        <p:spPr/>
        <p:txBody>
          <a:bodyPr/>
          <a:lstStyle/>
          <a:p>
            <a:endParaRPr lang="en-US" dirty="0">
              <a:solidFill>
                <a:srgbClr val="000000"/>
              </a:solidFill>
              <a:latin typeface="Bierstadt"/>
            </a:endParaRPr>
          </a:p>
        </p:txBody>
      </p:sp>
      <p:sp>
        <p:nvSpPr>
          <p:cNvPr id="6" name="Slide Number Placeholder 5">
            <a:extLst>
              <a:ext uri="{FF2B5EF4-FFF2-40B4-BE49-F238E27FC236}">
                <a16:creationId xmlns=""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solidFill>
                  <a:srgbClr val="000000"/>
                </a:solidFill>
                <a:latin typeface="Bierstadt"/>
              </a:rPr>
              <a:pPr/>
              <a:t>‹#›</a:t>
            </a:fld>
            <a:endParaRPr lang="en-US">
              <a:solidFill>
                <a:srgbClr val="000000"/>
              </a:solidFill>
              <a:latin typeface="Bierstadt"/>
            </a:endParaRPr>
          </a:p>
        </p:txBody>
      </p:sp>
      <p:sp>
        <p:nvSpPr>
          <p:cNvPr id="8" name="Rectangle 7">
            <a:extLst>
              <a:ext uri="{FF2B5EF4-FFF2-40B4-BE49-F238E27FC236}">
                <a16:creationId xmlns="" xmlns:a16="http://schemas.microsoft.com/office/drawing/2014/main" id="{F3FF94B3-6D3E-44FE-BB02-A9027C0003C7}"/>
              </a:ext>
              <a:ext uri="{C183D7F6-B498-43B3-948B-1728B52AA6E4}">
                <adec:decorative xmlns="" xmlns:adec="http://schemas.microsoft.com/office/drawing/2017/decorative" val="1"/>
              </a:ext>
            </a:extLst>
          </p:cNvPr>
          <p:cNvSpPr/>
          <p:nvPr/>
        </p:nvSpPr>
        <p:spPr>
          <a:xfrm>
            <a:off x="4996628" y="6209928"/>
            <a:ext cx="3765887"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Bierstadt"/>
            </a:endParaRPr>
          </a:p>
        </p:txBody>
      </p:sp>
    </p:spTree>
    <p:extLst>
      <p:ext uri="{BB962C8B-B14F-4D97-AF65-F5344CB8AC3E}">
        <p14:creationId xmlns:p14="http://schemas.microsoft.com/office/powerpoint/2010/main" val="831632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0824B1D4-6731-4993-8609-16C1D3327986}"/>
              </a:ext>
            </a:extLst>
          </p:cNvPr>
          <p:cNvSpPr>
            <a:spLocks noGrp="1"/>
          </p:cNvSpPr>
          <p:nvPr>
            <p:ph type="dt" sz="half" idx="10"/>
          </p:nvPr>
        </p:nvSpPr>
        <p:spPr/>
        <p:txBody>
          <a:bodyPr/>
          <a:lstStyle/>
          <a:p>
            <a:fld id="{EEBAB316-A2E6-49F2-825C-64AA951E4184}" type="datetime1">
              <a:rPr lang="en-US" smtClean="0">
                <a:solidFill>
                  <a:srgbClr val="000000"/>
                </a:solidFill>
                <a:latin typeface="Bierstadt"/>
              </a:rPr>
              <a:pPr/>
              <a:t>10/31/24</a:t>
            </a:fld>
            <a:endParaRPr lang="en-US">
              <a:solidFill>
                <a:srgbClr val="000000"/>
              </a:solidFill>
              <a:latin typeface="Bierstadt"/>
            </a:endParaRPr>
          </a:p>
        </p:txBody>
      </p:sp>
      <p:sp>
        <p:nvSpPr>
          <p:cNvPr id="5" name="Footer Placeholder 4">
            <a:extLst>
              <a:ext uri="{FF2B5EF4-FFF2-40B4-BE49-F238E27FC236}">
                <a16:creationId xmlns="" xmlns:a16="http://schemas.microsoft.com/office/drawing/2014/main" id="{3DFB7BBD-CEEB-4256-84B2-6D907E118806}"/>
              </a:ext>
            </a:extLst>
          </p:cNvPr>
          <p:cNvSpPr>
            <a:spLocks noGrp="1"/>
          </p:cNvSpPr>
          <p:nvPr>
            <p:ph type="ftr" sz="quarter" idx="11"/>
          </p:nvPr>
        </p:nvSpPr>
        <p:spPr/>
        <p:txBody>
          <a:bodyPr/>
          <a:lstStyle/>
          <a:p>
            <a:endParaRPr lang="en-US" dirty="0">
              <a:solidFill>
                <a:srgbClr val="000000"/>
              </a:solidFill>
              <a:latin typeface="Bierstadt"/>
            </a:endParaRPr>
          </a:p>
        </p:txBody>
      </p:sp>
      <p:sp>
        <p:nvSpPr>
          <p:cNvPr id="6" name="Slide Number Placeholder 5">
            <a:extLst>
              <a:ext uri="{FF2B5EF4-FFF2-40B4-BE49-F238E27FC236}">
                <a16:creationId xmlns=""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solidFill>
                  <a:srgbClr val="000000"/>
                </a:solidFill>
                <a:latin typeface="Bierstadt"/>
              </a:rPr>
              <a:pPr/>
              <a:t>‹#›</a:t>
            </a:fld>
            <a:endParaRPr lang="en-US">
              <a:solidFill>
                <a:srgbClr val="000000"/>
              </a:solidFill>
              <a:latin typeface="Bierstadt"/>
            </a:endParaRPr>
          </a:p>
        </p:txBody>
      </p:sp>
    </p:spTree>
    <p:extLst>
      <p:ext uri="{BB962C8B-B14F-4D97-AF65-F5344CB8AC3E}">
        <p14:creationId xmlns:p14="http://schemas.microsoft.com/office/powerpoint/2010/main" val="1048977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7BAC1C-A332-4BA5-8C9C-FE0396C81619}"/>
              </a:ext>
            </a:extLst>
          </p:cNvPr>
          <p:cNvSpPr>
            <a:spLocks noGrp="1"/>
          </p:cNvSpPr>
          <p:nvPr>
            <p:ph type="title"/>
          </p:nvPr>
        </p:nvSpPr>
        <p:spPr>
          <a:xfrm>
            <a:off x="388403" y="978408"/>
            <a:ext cx="3765042"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50D8D137-710E-4125-B5E9-F63E7F1C9C9D}"/>
              </a:ext>
            </a:extLst>
          </p:cNvPr>
          <p:cNvSpPr>
            <a:spLocks noGrp="1"/>
          </p:cNvSpPr>
          <p:nvPr>
            <p:ph type="body" idx="1"/>
          </p:nvPr>
        </p:nvSpPr>
        <p:spPr>
          <a:xfrm>
            <a:off x="4996627" y="3566642"/>
            <a:ext cx="3765887"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6D5480C5-E9A6-425E-B050-03E444BE92C9}"/>
              </a:ext>
            </a:extLst>
          </p:cNvPr>
          <p:cNvSpPr>
            <a:spLocks noGrp="1"/>
          </p:cNvSpPr>
          <p:nvPr>
            <p:ph type="dt" sz="half" idx="10"/>
          </p:nvPr>
        </p:nvSpPr>
        <p:spPr/>
        <p:txBody>
          <a:bodyPr/>
          <a:lstStyle/>
          <a:p>
            <a:fld id="{5AE9748B-ADD6-4C5A-8C2A-A39721276E74}" type="datetime1">
              <a:rPr lang="en-US" smtClean="0">
                <a:solidFill>
                  <a:srgbClr val="000000"/>
                </a:solidFill>
                <a:latin typeface="Bierstadt"/>
              </a:rPr>
              <a:pPr/>
              <a:t>10/31/24</a:t>
            </a:fld>
            <a:endParaRPr lang="en-US">
              <a:solidFill>
                <a:srgbClr val="000000"/>
              </a:solidFill>
              <a:latin typeface="Bierstadt"/>
            </a:endParaRPr>
          </a:p>
        </p:txBody>
      </p:sp>
      <p:sp>
        <p:nvSpPr>
          <p:cNvPr id="5" name="Footer Placeholder 4">
            <a:extLst>
              <a:ext uri="{FF2B5EF4-FFF2-40B4-BE49-F238E27FC236}">
                <a16:creationId xmlns="" xmlns:a16="http://schemas.microsoft.com/office/drawing/2014/main" id="{951B4831-6C0B-4E0B-A341-91E4C5D36B79}"/>
              </a:ext>
            </a:extLst>
          </p:cNvPr>
          <p:cNvSpPr>
            <a:spLocks noGrp="1"/>
          </p:cNvSpPr>
          <p:nvPr>
            <p:ph type="ftr" sz="quarter" idx="11"/>
          </p:nvPr>
        </p:nvSpPr>
        <p:spPr/>
        <p:txBody>
          <a:bodyPr/>
          <a:lstStyle/>
          <a:p>
            <a:endParaRPr lang="en-US" dirty="0">
              <a:solidFill>
                <a:srgbClr val="000000"/>
              </a:solidFill>
              <a:latin typeface="Bierstadt"/>
            </a:endParaRPr>
          </a:p>
        </p:txBody>
      </p:sp>
      <p:sp>
        <p:nvSpPr>
          <p:cNvPr id="6" name="Slide Number Placeholder 5">
            <a:extLst>
              <a:ext uri="{FF2B5EF4-FFF2-40B4-BE49-F238E27FC236}">
                <a16:creationId xmlns=""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solidFill>
                  <a:srgbClr val="000000"/>
                </a:solidFill>
                <a:latin typeface="Bierstadt"/>
              </a:rPr>
              <a:pPr/>
              <a:t>‹#›</a:t>
            </a:fld>
            <a:endParaRPr lang="en-US">
              <a:solidFill>
                <a:srgbClr val="000000"/>
              </a:solidFill>
              <a:latin typeface="Bierstadt"/>
            </a:endParaRPr>
          </a:p>
        </p:txBody>
      </p:sp>
    </p:spTree>
    <p:extLst>
      <p:ext uri="{BB962C8B-B14F-4D97-AF65-F5344CB8AC3E}">
        <p14:creationId xmlns:p14="http://schemas.microsoft.com/office/powerpoint/2010/main" val="3565841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604B06-C54A-4B7B-B6D1-436428EAF8E2}"/>
              </a:ext>
            </a:extLst>
          </p:cNvPr>
          <p:cNvSpPr>
            <a:spLocks noGrp="1"/>
          </p:cNvSpPr>
          <p:nvPr>
            <p:ph type="title"/>
          </p:nvPr>
        </p:nvSpPr>
        <p:spPr>
          <a:xfrm>
            <a:off x="388403" y="978411"/>
            <a:ext cx="3765887" cy="5207699"/>
          </a:xfrm>
        </p:spPr>
        <p:txBody>
          <a:body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E5723919-9A2F-4D97-8F31-6E35BD5975B0}"/>
              </a:ext>
            </a:extLst>
          </p:cNvPr>
          <p:cNvSpPr>
            <a:spLocks noGrp="1"/>
          </p:cNvSpPr>
          <p:nvPr>
            <p:ph sz="half" idx="1"/>
          </p:nvPr>
        </p:nvSpPr>
        <p:spPr>
          <a:xfrm>
            <a:off x="4547288" y="969264"/>
            <a:ext cx="3968063"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 xmlns:a16="http://schemas.microsoft.com/office/drawing/2014/main" id="{7F8DA345-F684-4BAA-A22C-E725B3A6037F}"/>
              </a:ext>
            </a:extLst>
          </p:cNvPr>
          <p:cNvSpPr>
            <a:spLocks noGrp="1"/>
          </p:cNvSpPr>
          <p:nvPr>
            <p:ph sz="half" idx="2"/>
          </p:nvPr>
        </p:nvSpPr>
        <p:spPr>
          <a:xfrm>
            <a:off x="4547288" y="3621849"/>
            <a:ext cx="3968063"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96399C52-9753-45D8-9646-CF31BB01577C}"/>
              </a:ext>
            </a:extLst>
          </p:cNvPr>
          <p:cNvSpPr>
            <a:spLocks noGrp="1"/>
          </p:cNvSpPr>
          <p:nvPr>
            <p:ph type="dt" sz="half" idx="10"/>
          </p:nvPr>
        </p:nvSpPr>
        <p:spPr/>
        <p:txBody>
          <a:bodyPr/>
          <a:lstStyle/>
          <a:p>
            <a:fld id="{7241FB0F-3C5C-4949-B933-9C7E511ED094}" type="datetime1">
              <a:rPr lang="en-US" smtClean="0">
                <a:solidFill>
                  <a:srgbClr val="000000"/>
                </a:solidFill>
                <a:latin typeface="Bierstadt"/>
              </a:rPr>
              <a:pPr/>
              <a:t>10/31/24</a:t>
            </a:fld>
            <a:endParaRPr lang="en-US">
              <a:solidFill>
                <a:srgbClr val="000000"/>
              </a:solidFill>
              <a:latin typeface="Bierstadt"/>
            </a:endParaRPr>
          </a:p>
        </p:txBody>
      </p:sp>
      <p:sp>
        <p:nvSpPr>
          <p:cNvPr id="6" name="Footer Placeholder 5">
            <a:extLst>
              <a:ext uri="{FF2B5EF4-FFF2-40B4-BE49-F238E27FC236}">
                <a16:creationId xmlns="" xmlns:a16="http://schemas.microsoft.com/office/drawing/2014/main" id="{C2F95E57-622C-4199-940E-F5462E1AC44A}"/>
              </a:ext>
            </a:extLst>
          </p:cNvPr>
          <p:cNvSpPr>
            <a:spLocks noGrp="1"/>
          </p:cNvSpPr>
          <p:nvPr>
            <p:ph type="ftr" sz="quarter" idx="11"/>
          </p:nvPr>
        </p:nvSpPr>
        <p:spPr/>
        <p:txBody>
          <a:bodyPr/>
          <a:lstStyle/>
          <a:p>
            <a:endParaRPr lang="en-US" dirty="0">
              <a:solidFill>
                <a:srgbClr val="000000"/>
              </a:solidFill>
              <a:latin typeface="Bierstadt"/>
            </a:endParaRPr>
          </a:p>
        </p:txBody>
      </p:sp>
      <p:sp>
        <p:nvSpPr>
          <p:cNvPr id="7" name="Slide Number Placeholder 6">
            <a:extLst>
              <a:ext uri="{FF2B5EF4-FFF2-40B4-BE49-F238E27FC236}">
                <a16:creationId xmlns=""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solidFill>
                  <a:srgbClr val="000000"/>
                </a:solidFill>
                <a:latin typeface="Bierstadt"/>
              </a:rPr>
              <a:pPr/>
              <a:t>‹#›</a:t>
            </a:fld>
            <a:endParaRPr lang="en-US">
              <a:solidFill>
                <a:srgbClr val="000000"/>
              </a:solidFill>
              <a:latin typeface="Bierstadt"/>
            </a:endParaRPr>
          </a:p>
        </p:txBody>
      </p:sp>
    </p:spTree>
    <p:extLst>
      <p:ext uri="{BB962C8B-B14F-4D97-AF65-F5344CB8AC3E}">
        <p14:creationId xmlns:p14="http://schemas.microsoft.com/office/powerpoint/2010/main" val="1235714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A2291277-967B-4176-B40B-9EC360626994}"/>
              </a:ext>
            </a:extLst>
          </p:cNvPr>
          <p:cNvSpPr/>
          <p:nvPr/>
        </p:nvSpPr>
        <p:spPr>
          <a:xfrm>
            <a:off x="388402" y="508093"/>
            <a:ext cx="836676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rgbClr val="000000"/>
              </a:solidFill>
              <a:effectLst>
                <a:outerShdw blurRad="38100" dist="19050" dir="2700000" algn="tl" rotWithShape="0">
                  <a:srgbClr val="000000">
                    <a:alpha val="40000"/>
                  </a:srgbClr>
                </a:outerShdw>
              </a:effectLst>
              <a:latin typeface="Bierstadt"/>
            </a:endParaRPr>
          </a:p>
        </p:txBody>
      </p:sp>
      <p:sp>
        <p:nvSpPr>
          <p:cNvPr id="2" name="Title 1">
            <a:extLst>
              <a:ext uri="{FF2B5EF4-FFF2-40B4-BE49-F238E27FC236}">
                <a16:creationId xmlns="" xmlns:a16="http://schemas.microsoft.com/office/drawing/2014/main" id="{FCB11C00-F7CB-4484-807A-D12745CD3CC8}"/>
              </a:ext>
            </a:extLst>
          </p:cNvPr>
          <p:cNvSpPr>
            <a:spLocks noGrp="1"/>
          </p:cNvSpPr>
          <p:nvPr>
            <p:ph type="title"/>
          </p:nvPr>
        </p:nvSpPr>
        <p:spPr>
          <a:xfrm>
            <a:off x="388403" y="978119"/>
            <a:ext cx="8374111" cy="1073056"/>
          </a:xfrm>
        </p:spPr>
        <p:txBody>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30FAAA6E-E243-48B3-9585-3C1420B3E19F}"/>
              </a:ext>
            </a:extLst>
          </p:cNvPr>
          <p:cNvSpPr>
            <a:spLocks noGrp="1"/>
          </p:cNvSpPr>
          <p:nvPr>
            <p:ph type="body" idx="1"/>
          </p:nvPr>
        </p:nvSpPr>
        <p:spPr>
          <a:xfrm>
            <a:off x="388403" y="2178908"/>
            <a:ext cx="376504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46ED01B8-0F2E-41A4-B21C-334393F6A677}"/>
              </a:ext>
            </a:extLst>
          </p:cNvPr>
          <p:cNvSpPr>
            <a:spLocks noGrp="1"/>
          </p:cNvSpPr>
          <p:nvPr>
            <p:ph sz="half" idx="2"/>
          </p:nvPr>
        </p:nvSpPr>
        <p:spPr>
          <a:xfrm>
            <a:off x="388403" y="2876088"/>
            <a:ext cx="376504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 xmlns:a16="http://schemas.microsoft.com/office/drawing/2014/main" id="{9A89B23F-3E60-415A-9CE7-0928B5CFB2B3}"/>
              </a:ext>
            </a:extLst>
          </p:cNvPr>
          <p:cNvSpPr>
            <a:spLocks noGrp="1"/>
          </p:cNvSpPr>
          <p:nvPr>
            <p:ph type="body" sz="quarter" idx="3"/>
          </p:nvPr>
        </p:nvSpPr>
        <p:spPr>
          <a:xfrm>
            <a:off x="4996627" y="2178908"/>
            <a:ext cx="3765887"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A0223446-0CDC-402B-8D71-D9D29F6DFFCC}"/>
              </a:ext>
            </a:extLst>
          </p:cNvPr>
          <p:cNvSpPr>
            <a:spLocks noGrp="1"/>
          </p:cNvSpPr>
          <p:nvPr>
            <p:ph sz="quarter" idx="4"/>
          </p:nvPr>
        </p:nvSpPr>
        <p:spPr>
          <a:xfrm>
            <a:off x="4996627" y="2876088"/>
            <a:ext cx="3765887"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 xmlns:a16="http://schemas.microsoft.com/office/drawing/2014/main" id="{002B77D3-C6EC-4FFD-9E10-24E1AC542019}"/>
              </a:ext>
            </a:extLst>
          </p:cNvPr>
          <p:cNvSpPr>
            <a:spLocks noGrp="1"/>
          </p:cNvSpPr>
          <p:nvPr>
            <p:ph type="dt" sz="half" idx="10"/>
          </p:nvPr>
        </p:nvSpPr>
        <p:spPr>
          <a:xfrm>
            <a:off x="388403" y="6420417"/>
            <a:ext cx="2057400" cy="365125"/>
          </a:xfrm>
        </p:spPr>
        <p:txBody>
          <a:bodyPr/>
          <a:lstStyle/>
          <a:p>
            <a:fld id="{C2F01D58-E949-4BCB-829A-BBF80E38D59C}" type="datetime1">
              <a:rPr lang="en-US" smtClean="0">
                <a:solidFill>
                  <a:srgbClr val="000000"/>
                </a:solidFill>
                <a:latin typeface="Bierstadt"/>
              </a:rPr>
              <a:pPr/>
              <a:t>10/31/24</a:t>
            </a:fld>
            <a:endParaRPr lang="en-US">
              <a:solidFill>
                <a:srgbClr val="000000"/>
              </a:solidFill>
              <a:latin typeface="Bierstadt"/>
            </a:endParaRPr>
          </a:p>
        </p:txBody>
      </p:sp>
      <p:sp>
        <p:nvSpPr>
          <p:cNvPr id="8" name="Footer Placeholder 7">
            <a:extLst>
              <a:ext uri="{FF2B5EF4-FFF2-40B4-BE49-F238E27FC236}">
                <a16:creationId xmlns="" xmlns:a16="http://schemas.microsoft.com/office/drawing/2014/main" id="{209DF31B-BD07-4DC2-95C2-B77E51AAEFF7}"/>
              </a:ext>
            </a:extLst>
          </p:cNvPr>
          <p:cNvSpPr>
            <a:spLocks noGrp="1"/>
          </p:cNvSpPr>
          <p:nvPr>
            <p:ph type="ftr" sz="quarter" idx="11"/>
          </p:nvPr>
        </p:nvSpPr>
        <p:spPr/>
        <p:txBody>
          <a:bodyPr/>
          <a:lstStyle/>
          <a:p>
            <a:endParaRPr lang="en-US" dirty="0">
              <a:solidFill>
                <a:srgbClr val="000000"/>
              </a:solidFill>
              <a:latin typeface="Bierstadt"/>
            </a:endParaRPr>
          </a:p>
        </p:txBody>
      </p:sp>
      <p:sp>
        <p:nvSpPr>
          <p:cNvPr id="9" name="Slide Number Placeholder 8">
            <a:extLst>
              <a:ext uri="{FF2B5EF4-FFF2-40B4-BE49-F238E27FC236}">
                <a16:creationId xmlns=""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solidFill>
                  <a:srgbClr val="000000"/>
                </a:solidFill>
                <a:latin typeface="Bierstadt"/>
              </a:rPr>
              <a:pPr/>
              <a:t>‹#›</a:t>
            </a:fld>
            <a:endParaRPr lang="en-US">
              <a:solidFill>
                <a:srgbClr val="000000"/>
              </a:solidFill>
              <a:latin typeface="Bierstadt"/>
            </a:endParaRPr>
          </a:p>
        </p:txBody>
      </p:sp>
    </p:spTree>
    <p:extLst>
      <p:ext uri="{BB962C8B-B14F-4D97-AF65-F5344CB8AC3E}">
        <p14:creationId xmlns:p14="http://schemas.microsoft.com/office/powerpoint/2010/main" val="38770770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 xmlns:a16="http://schemas.microsoft.com/office/drawing/2014/main" id="{0BF779C3-9D19-467E-A5D2-0920834DA13C}"/>
              </a:ext>
            </a:extLst>
          </p:cNvPr>
          <p:cNvSpPr>
            <a:spLocks noGrp="1"/>
          </p:cNvSpPr>
          <p:nvPr>
            <p:ph type="dt" sz="half" idx="10"/>
          </p:nvPr>
        </p:nvSpPr>
        <p:spPr/>
        <p:txBody>
          <a:bodyPr/>
          <a:lstStyle/>
          <a:p>
            <a:fld id="{FF10A846-0DA4-4D92-9BF1-DE8C52C1F4DF}" type="datetime1">
              <a:rPr lang="en-US" smtClean="0">
                <a:solidFill>
                  <a:srgbClr val="000000"/>
                </a:solidFill>
                <a:latin typeface="Bierstadt"/>
              </a:rPr>
              <a:pPr/>
              <a:t>10/31/24</a:t>
            </a:fld>
            <a:endParaRPr lang="en-US">
              <a:solidFill>
                <a:srgbClr val="000000"/>
              </a:solidFill>
              <a:latin typeface="Bierstadt"/>
            </a:endParaRPr>
          </a:p>
        </p:txBody>
      </p:sp>
      <p:sp>
        <p:nvSpPr>
          <p:cNvPr id="4" name="Footer Placeholder 3">
            <a:extLst>
              <a:ext uri="{FF2B5EF4-FFF2-40B4-BE49-F238E27FC236}">
                <a16:creationId xmlns="" xmlns:a16="http://schemas.microsoft.com/office/drawing/2014/main" id="{8E272BB4-C8D8-4F74-9677-5AC979932A75}"/>
              </a:ext>
            </a:extLst>
          </p:cNvPr>
          <p:cNvSpPr>
            <a:spLocks noGrp="1"/>
          </p:cNvSpPr>
          <p:nvPr>
            <p:ph type="ftr" sz="quarter" idx="11"/>
          </p:nvPr>
        </p:nvSpPr>
        <p:spPr/>
        <p:txBody>
          <a:bodyPr/>
          <a:lstStyle/>
          <a:p>
            <a:endParaRPr lang="en-US" dirty="0">
              <a:solidFill>
                <a:srgbClr val="000000"/>
              </a:solidFill>
              <a:latin typeface="Bierstadt"/>
            </a:endParaRPr>
          </a:p>
        </p:txBody>
      </p:sp>
      <p:sp>
        <p:nvSpPr>
          <p:cNvPr id="5" name="Slide Number Placeholder 4">
            <a:extLst>
              <a:ext uri="{FF2B5EF4-FFF2-40B4-BE49-F238E27FC236}">
                <a16:creationId xmlns=""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solidFill>
                  <a:srgbClr val="000000"/>
                </a:solidFill>
                <a:latin typeface="Bierstadt"/>
              </a:rPr>
              <a:pPr/>
              <a:t>‹#›</a:t>
            </a:fld>
            <a:endParaRPr lang="en-US">
              <a:solidFill>
                <a:srgbClr val="000000"/>
              </a:solidFill>
              <a:latin typeface="Bierstadt"/>
            </a:endParaRPr>
          </a:p>
        </p:txBody>
      </p:sp>
    </p:spTree>
    <p:extLst>
      <p:ext uri="{BB962C8B-B14F-4D97-AF65-F5344CB8AC3E}">
        <p14:creationId xmlns:p14="http://schemas.microsoft.com/office/powerpoint/2010/main" val="3232729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3B976BF-9339-48D6-881A-280D15492E05}"/>
              </a:ext>
            </a:extLst>
          </p:cNvPr>
          <p:cNvSpPr>
            <a:spLocks noGrp="1"/>
          </p:cNvSpPr>
          <p:nvPr>
            <p:ph type="dt" sz="half" idx="10"/>
          </p:nvPr>
        </p:nvSpPr>
        <p:spPr/>
        <p:txBody>
          <a:bodyPr/>
          <a:lstStyle/>
          <a:p>
            <a:fld id="{E9412331-4A9C-472F-A7FA-968157338839}" type="datetime1">
              <a:rPr lang="en-US" smtClean="0">
                <a:solidFill>
                  <a:srgbClr val="000000"/>
                </a:solidFill>
                <a:latin typeface="Bierstadt"/>
              </a:rPr>
              <a:pPr/>
              <a:t>10/31/24</a:t>
            </a:fld>
            <a:endParaRPr lang="en-US">
              <a:solidFill>
                <a:srgbClr val="000000"/>
              </a:solidFill>
              <a:latin typeface="Bierstadt"/>
            </a:endParaRPr>
          </a:p>
        </p:txBody>
      </p:sp>
      <p:sp>
        <p:nvSpPr>
          <p:cNvPr id="3" name="Footer Placeholder 2">
            <a:extLst>
              <a:ext uri="{FF2B5EF4-FFF2-40B4-BE49-F238E27FC236}">
                <a16:creationId xmlns="" xmlns:a16="http://schemas.microsoft.com/office/drawing/2014/main" id="{45277605-C9C8-432E-9662-D7D410B151D5}"/>
              </a:ext>
            </a:extLst>
          </p:cNvPr>
          <p:cNvSpPr>
            <a:spLocks noGrp="1"/>
          </p:cNvSpPr>
          <p:nvPr>
            <p:ph type="ftr" sz="quarter" idx="11"/>
          </p:nvPr>
        </p:nvSpPr>
        <p:spPr/>
        <p:txBody>
          <a:bodyPr/>
          <a:lstStyle/>
          <a:p>
            <a:endParaRPr lang="en-US" dirty="0">
              <a:solidFill>
                <a:srgbClr val="000000"/>
              </a:solidFill>
              <a:latin typeface="Bierstadt"/>
            </a:endParaRPr>
          </a:p>
        </p:txBody>
      </p:sp>
      <p:sp>
        <p:nvSpPr>
          <p:cNvPr id="4" name="Slide Number Placeholder 3">
            <a:extLst>
              <a:ext uri="{FF2B5EF4-FFF2-40B4-BE49-F238E27FC236}">
                <a16:creationId xmlns=""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solidFill>
                  <a:srgbClr val="000000"/>
                </a:solidFill>
                <a:latin typeface="Bierstadt"/>
              </a:rPr>
              <a:pPr/>
              <a:t>‹#›</a:t>
            </a:fld>
            <a:endParaRPr lang="en-US">
              <a:solidFill>
                <a:srgbClr val="000000"/>
              </a:solidFill>
              <a:latin typeface="Bierstadt"/>
            </a:endParaRPr>
          </a:p>
        </p:txBody>
      </p:sp>
    </p:spTree>
    <p:extLst>
      <p:ext uri="{BB962C8B-B14F-4D97-AF65-F5344CB8AC3E}">
        <p14:creationId xmlns:p14="http://schemas.microsoft.com/office/powerpoint/2010/main" val="2995847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BF191C-AF68-4230-A7B2-F8F07B486EDC}"/>
              </a:ext>
            </a:extLst>
          </p:cNvPr>
          <p:cNvSpPr>
            <a:spLocks noGrp="1"/>
          </p:cNvSpPr>
          <p:nvPr>
            <p:ph type="title"/>
          </p:nvPr>
        </p:nvSpPr>
        <p:spPr>
          <a:xfrm>
            <a:off x="388403" y="978411"/>
            <a:ext cx="3765711"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358F9F11-5FCF-4D7E-BA51-38CB84277DC9}"/>
              </a:ext>
            </a:extLst>
          </p:cNvPr>
          <p:cNvSpPr>
            <a:spLocks noGrp="1"/>
          </p:cNvSpPr>
          <p:nvPr>
            <p:ph idx="1"/>
          </p:nvPr>
        </p:nvSpPr>
        <p:spPr>
          <a:xfrm>
            <a:off x="4989887" y="987426"/>
            <a:ext cx="3765711"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 xmlns:a16="http://schemas.microsoft.com/office/drawing/2014/main" id="{373B519B-06C0-41BC-95FB-FB1FE436375E}"/>
              </a:ext>
            </a:extLst>
          </p:cNvPr>
          <p:cNvSpPr>
            <a:spLocks noGrp="1"/>
          </p:cNvSpPr>
          <p:nvPr>
            <p:ph type="body" sz="half" idx="2"/>
          </p:nvPr>
        </p:nvSpPr>
        <p:spPr>
          <a:xfrm>
            <a:off x="388403" y="3361041"/>
            <a:ext cx="3765711"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BB8B70C-015C-4832-AFF6-D033E022746B}"/>
              </a:ext>
            </a:extLst>
          </p:cNvPr>
          <p:cNvSpPr>
            <a:spLocks noGrp="1"/>
          </p:cNvSpPr>
          <p:nvPr>
            <p:ph type="dt" sz="half" idx="10"/>
          </p:nvPr>
        </p:nvSpPr>
        <p:spPr/>
        <p:txBody>
          <a:bodyPr/>
          <a:lstStyle/>
          <a:p>
            <a:fld id="{A2197F3D-ED52-43FD-A26D-318B71534485}" type="datetime1">
              <a:rPr lang="en-US" smtClean="0">
                <a:solidFill>
                  <a:srgbClr val="000000"/>
                </a:solidFill>
                <a:latin typeface="Bierstadt"/>
              </a:rPr>
              <a:pPr/>
              <a:t>10/31/24</a:t>
            </a:fld>
            <a:endParaRPr lang="en-US">
              <a:solidFill>
                <a:srgbClr val="000000"/>
              </a:solidFill>
              <a:latin typeface="Bierstadt"/>
            </a:endParaRPr>
          </a:p>
        </p:txBody>
      </p:sp>
      <p:sp>
        <p:nvSpPr>
          <p:cNvPr id="6" name="Footer Placeholder 5">
            <a:extLst>
              <a:ext uri="{FF2B5EF4-FFF2-40B4-BE49-F238E27FC236}">
                <a16:creationId xmlns="" xmlns:a16="http://schemas.microsoft.com/office/drawing/2014/main" id="{BEF1A6FB-8C14-46D1-90A5-0FF11DE78632}"/>
              </a:ext>
            </a:extLst>
          </p:cNvPr>
          <p:cNvSpPr>
            <a:spLocks noGrp="1"/>
          </p:cNvSpPr>
          <p:nvPr>
            <p:ph type="ftr" sz="quarter" idx="11"/>
          </p:nvPr>
        </p:nvSpPr>
        <p:spPr/>
        <p:txBody>
          <a:bodyPr/>
          <a:lstStyle/>
          <a:p>
            <a:endParaRPr lang="en-US" dirty="0">
              <a:solidFill>
                <a:srgbClr val="000000"/>
              </a:solidFill>
              <a:latin typeface="Bierstadt"/>
            </a:endParaRPr>
          </a:p>
        </p:txBody>
      </p:sp>
      <p:sp>
        <p:nvSpPr>
          <p:cNvPr id="7" name="Slide Number Placeholder 6">
            <a:extLst>
              <a:ext uri="{FF2B5EF4-FFF2-40B4-BE49-F238E27FC236}">
                <a16:creationId xmlns=""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solidFill>
                  <a:srgbClr val="000000"/>
                </a:solidFill>
                <a:latin typeface="Bierstadt"/>
              </a:rPr>
              <a:pPr/>
              <a:t>‹#›</a:t>
            </a:fld>
            <a:endParaRPr lang="en-US">
              <a:solidFill>
                <a:srgbClr val="000000"/>
              </a:solidFill>
              <a:latin typeface="Bierstadt"/>
            </a:endParaRPr>
          </a:p>
        </p:txBody>
      </p:sp>
    </p:spTree>
    <p:extLst>
      <p:ext uri="{BB962C8B-B14F-4D97-AF65-F5344CB8AC3E}">
        <p14:creationId xmlns:p14="http://schemas.microsoft.com/office/powerpoint/2010/main" val="205403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Content Placeholder 2"/>
          <p:cNvSpPr>
            <a:spLocks noGrp="1"/>
          </p:cNvSpPr>
          <p:nvPr>
            <p:ph idx="1"/>
          </p:nvPr>
        </p:nvSpPr>
        <p:spPr/>
        <p:txBody>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p>
            <a:fld id="{B8BA79C9-7630-2E4D-BE9C-2FE3F1879179}"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15182-55B8-8D44-971D-59B897CB8BA4}" type="slidenum">
              <a:rPr lang="en-US" smtClean="0"/>
              <a:t>‹#›</a:t>
            </a:fld>
            <a:endParaRPr lang="en-US"/>
          </a:p>
        </p:txBody>
      </p:sp>
    </p:spTree>
    <p:extLst>
      <p:ext uri="{BB962C8B-B14F-4D97-AF65-F5344CB8AC3E}">
        <p14:creationId xmlns:p14="http://schemas.microsoft.com/office/powerpoint/2010/main" val="1736356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198B43-D1CE-43F4-A367-EF1FE9688913}"/>
              </a:ext>
            </a:extLst>
          </p:cNvPr>
          <p:cNvSpPr>
            <a:spLocks noGrp="1"/>
          </p:cNvSpPr>
          <p:nvPr>
            <p:ph type="title"/>
          </p:nvPr>
        </p:nvSpPr>
        <p:spPr>
          <a:xfrm>
            <a:off x="388403" y="978411"/>
            <a:ext cx="3765711"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 xmlns:a16="http://schemas.microsoft.com/office/drawing/2014/main" id="{E2B73978-8CDF-4C0E-ABA1-7291A0347362}"/>
              </a:ext>
            </a:extLst>
          </p:cNvPr>
          <p:cNvSpPr>
            <a:spLocks noGrp="1"/>
          </p:cNvSpPr>
          <p:nvPr>
            <p:ph type="pic" idx="1"/>
          </p:nvPr>
        </p:nvSpPr>
        <p:spPr>
          <a:xfrm>
            <a:off x="4996626" y="987428"/>
            <a:ext cx="377025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 xmlns:a16="http://schemas.microsoft.com/office/drawing/2014/main" id="{45BECC62-ED45-451E-BEC5-A03C6A554D26}"/>
              </a:ext>
            </a:extLst>
          </p:cNvPr>
          <p:cNvSpPr>
            <a:spLocks noGrp="1"/>
          </p:cNvSpPr>
          <p:nvPr>
            <p:ph type="body" sz="half" idx="2"/>
          </p:nvPr>
        </p:nvSpPr>
        <p:spPr>
          <a:xfrm>
            <a:off x="388403" y="3340445"/>
            <a:ext cx="3765711"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31A7A86-B983-4315-9312-936B4FCF75FE}"/>
              </a:ext>
            </a:extLst>
          </p:cNvPr>
          <p:cNvSpPr>
            <a:spLocks noGrp="1"/>
          </p:cNvSpPr>
          <p:nvPr>
            <p:ph type="dt" sz="half" idx="10"/>
          </p:nvPr>
        </p:nvSpPr>
        <p:spPr/>
        <p:txBody>
          <a:bodyPr/>
          <a:lstStyle/>
          <a:p>
            <a:fld id="{3D291FA4-6264-4BB8-B3B5-77711EED2D82}" type="datetime1">
              <a:rPr lang="en-US" smtClean="0">
                <a:solidFill>
                  <a:srgbClr val="000000"/>
                </a:solidFill>
                <a:latin typeface="Bierstadt"/>
              </a:rPr>
              <a:pPr/>
              <a:t>10/31/24</a:t>
            </a:fld>
            <a:endParaRPr lang="en-US">
              <a:solidFill>
                <a:srgbClr val="000000"/>
              </a:solidFill>
              <a:latin typeface="Bierstadt"/>
            </a:endParaRPr>
          </a:p>
        </p:txBody>
      </p:sp>
      <p:sp>
        <p:nvSpPr>
          <p:cNvPr id="6" name="Footer Placeholder 5">
            <a:extLst>
              <a:ext uri="{FF2B5EF4-FFF2-40B4-BE49-F238E27FC236}">
                <a16:creationId xmlns="" xmlns:a16="http://schemas.microsoft.com/office/drawing/2014/main" id="{1E2E88C0-25A5-46F9-AB35-EAD50E6B913C}"/>
              </a:ext>
            </a:extLst>
          </p:cNvPr>
          <p:cNvSpPr>
            <a:spLocks noGrp="1"/>
          </p:cNvSpPr>
          <p:nvPr>
            <p:ph type="ftr" sz="quarter" idx="11"/>
          </p:nvPr>
        </p:nvSpPr>
        <p:spPr/>
        <p:txBody>
          <a:bodyPr/>
          <a:lstStyle/>
          <a:p>
            <a:endParaRPr lang="en-US" dirty="0">
              <a:solidFill>
                <a:srgbClr val="000000"/>
              </a:solidFill>
              <a:latin typeface="Bierstadt"/>
            </a:endParaRPr>
          </a:p>
        </p:txBody>
      </p:sp>
      <p:sp>
        <p:nvSpPr>
          <p:cNvPr id="7" name="Slide Number Placeholder 6">
            <a:extLst>
              <a:ext uri="{FF2B5EF4-FFF2-40B4-BE49-F238E27FC236}">
                <a16:creationId xmlns=""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solidFill>
                  <a:srgbClr val="000000"/>
                </a:solidFill>
                <a:latin typeface="Bierstadt"/>
              </a:rPr>
              <a:pPr/>
              <a:t>‹#›</a:t>
            </a:fld>
            <a:endParaRPr lang="en-US">
              <a:solidFill>
                <a:srgbClr val="000000"/>
              </a:solidFill>
              <a:latin typeface="Bierstadt"/>
            </a:endParaRPr>
          </a:p>
        </p:txBody>
      </p:sp>
    </p:spTree>
    <p:extLst>
      <p:ext uri="{BB962C8B-B14F-4D97-AF65-F5344CB8AC3E}">
        <p14:creationId xmlns:p14="http://schemas.microsoft.com/office/powerpoint/2010/main" val="16316950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C664C7A-A73F-46F5-BC33-696671DAEEE7}"/>
              </a:ext>
            </a:extLst>
          </p:cNvPr>
          <p:cNvSpPr>
            <a:spLocks noGrp="1"/>
          </p:cNvSpPr>
          <p:nvPr>
            <p:ph type="dt" sz="half" idx="10"/>
          </p:nvPr>
        </p:nvSpPr>
        <p:spPr/>
        <p:txBody>
          <a:bodyPr/>
          <a:lstStyle/>
          <a:p>
            <a:fld id="{6DFDF398-5DA3-4937-BE3F-7CA1B9158252}" type="datetime1">
              <a:rPr lang="en-US" smtClean="0">
                <a:solidFill>
                  <a:srgbClr val="000000"/>
                </a:solidFill>
                <a:latin typeface="Bierstadt"/>
              </a:rPr>
              <a:pPr/>
              <a:t>10/31/24</a:t>
            </a:fld>
            <a:endParaRPr lang="en-US">
              <a:solidFill>
                <a:srgbClr val="000000"/>
              </a:solidFill>
              <a:latin typeface="Bierstadt"/>
            </a:endParaRPr>
          </a:p>
        </p:txBody>
      </p:sp>
      <p:sp>
        <p:nvSpPr>
          <p:cNvPr id="5" name="Footer Placeholder 4">
            <a:extLst>
              <a:ext uri="{FF2B5EF4-FFF2-40B4-BE49-F238E27FC236}">
                <a16:creationId xmlns="" xmlns:a16="http://schemas.microsoft.com/office/drawing/2014/main" id="{512B3CC0-B649-4509-A4B6-DF9D20EFACE6}"/>
              </a:ext>
            </a:extLst>
          </p:cNvPr>
          <p:cNvSpPr>
            <a:spLocks noGrp="1"/>
          </p:cNvSpPr>
          <p:nvPr>
            <p:ph type="ftr" sz="quarter" idx="11"/>
          </p:nvPr>
        </p:nvSpPr>
        <p:spPr/>
        <p:txBody>
          <a:bodyPr/>
          <a:lstStyle/>
          <a:p>
            <a:endParaRPr lang="en-US" dirty="0">
              <a:solidFill>
                <a:srgbClr val="000000"/>
              </a:solidFill>
              <a:latin typeface="Bierstadt"/>
            </a:endParaRPr>
          </a:p>
        </p:txBody>
      </p:sp>
      <p:sp>
        <p:nvSpPr>
          <p:cNvPr id="6" name="Slide Number Placeholder 5">
            <a:extLst>
              <a:ext uri="{FF2B5EF4-FFF2-40B4-BE49-F238E27FC236}">
                <a16:creationId xmlns=""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solidFill>
                  <a:srgbClr val="000000"/>
                </a:solidFill>
                <a:latin typeface="Bierstadt"/>
              </a:rPr>
              <a:pPr/>
              <a:t>‹#›</a:t>
            </a:fld>
            <a:endParaRPr lang="en-US">
              <a:solidFill>
                <a:srgbClr val="000000"/>
              </a:solidFill>
              <a:latin typeface="Bierstadt"/>
            </a:endParaRPr>
          </a:p>
        </p:txBody>
      </p:sp>
    </p:spTree>
    <p:extLst>
      <p:ext uri="{BB962C8B-B14F-4D97-AF65-F5344CB8AC3E}">
        <p14:creationId xmlns:p14="http://schemas.microsoft.com/office/powerpoint/2010/main" val="1430334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5A50133B-2446-4168-AA17-6538910668FD}"/>
              </a:ext>
            </a:extLst>
          </p:cNvPr>
          <p:cNvSpPr>
            <a:spLocks noGrp="1"/>
          </p:cNvSpPr>
          <p:nvPr>
            <p:ph type="title" orient="vert"/>
          </p:nvPr>
        </p:nvSpPr>
        <p:spPr>
          <a:xfrm>
            <a:off x="4996627" y="996791"/>
            <a:ext cx="375897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 xmlns:a16="http://schemas.microsoft.com/office/drawing/2014/main" id="{C006A9AD-2756-4C51-A958-6756301EB938}"/>
              </a:ext>
            </a:extLst>
          </p:cNvPr>
          <p:cNvSpPr>
            <a:spLocks noGrp="1"/>
          </p:cNvSpPr>
          <p:nvPr>
            <p:ph type="body" orient="vert" idx="1"/>
          </p:nvPr>
        </p:nvSpPr>
        <p:spPr>
          <a:xfrm>
            <a:off x="388404" y="996791"/>
            <a:ext cx="3765887"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1E42995D-CCEA-43AF-973B-8B6B56A567E8}"/>
              </a:ext>
            </a:extLst>
          </p:cNvPr>
          <p:cNvSpPr>
            <a:spLocks noGrp="1"/>
          </p:cNvSpPr>
          <p:nvPr>
            <p:ph type="dt" sz="half" idx="10"/>
          </p:nvPr>
        </p:nvSpPr>
        <p:spPr/>
        <p:txBody>
          <a:bodyPr/>
          <a:lstStyle/>
          <a:p>
            <a:fld id="{8F191ED9-F929-4A92-90F9-3C9C84ABBE83}" type="datetime1">
              <a:rPr lang="en-US" smtClean="0">
                <a:solidFill>
                  <a:srgbClr val="000000"/>
                </a:solidFill>
                <a:latin typeface="Bierstadt"/>
              </a:rPr>
              <a:pPr/>
              <a:t>10/31/24</a:t>
            </a:fld>
            <a:endParaRPr lang="en-US">
              <a:solidFill>
                <a:srgbClr val="000000"/>
              </a:solidFill>
              <a:latin typeface="Bierstadt"/>
            </a:endParaRPr>
          </a:p>
        </p:txBody>
      </p:sp>
      <p:sp>
        <p:nvSpPr>
          <p:cNvPr id="5" name="Footer Placeholder 4">
            <a:extLst>
              <a:ext uri="{FF2B5EF4-FFF2-40B4-BE49-F238E27FC236}">
                <a16:creationId xmlns="" xmlns:a16="http://schemas.microsoft.com/office/drawing/2014/main" id="{2A4029CF-BA62-4CCD-956E-FFA0B37B8A3D}"/>
              </a:ext>
            </a:extLst>
          </p:cNvPr>
          <p:cNvSpPr>
            <a:spLocks noGrp="1"/>
          </p:cNvSpPr>
          <p:nvPr>
            <p:ph type="ftr" sz="quarter" idx="11"/>
          </p:nvPr>
        </p:nvSpPr>
        <p:spPr/>
        <p:txBody>
          <a:bodyPr/>
          <a:lstStyle/>
          <a:p>
            <a:endParaRPr lang="en-US" dirty="0">
              <a:solidFill>
                <a:srgbClr val="000000"/>
              </a:solidFill>
              <a:latin typeface="Bierstadt"/>
            </a:endParaRPr>
          </a:p>
        </p:txBody>
      </p:sp>
      <p:sp>
        <p:nvSpPr>
          <p:cNvPr id="6" name="Slide Number Placeholder 5">
            <a:extLst>
              <a:ext uri="{FF2B5EF4-FFF2-40B4-BE49-F238E27FC236}">
                <a16:creationId xmlns=""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solidFill>
                  <a:srgbClr val="000000"/>
                </a:solidFill>
                <a:latin typeface="Bierstadt"/>
              </a:rPr>
              <a:pPr/>
              <a:t>‹#›</a:t>
            </a:fld>
            <a:endParaRPr lang="en-US">
              <a:solidFill>
                <a:srgbClr val="000000"/>
              </a:solidFill>
              <a:latin typeface="Bierstadt"/>
            </a:endParaRPr>
          </a:p>
        </p:txBody>
      </p:sp>
      <p:sp>
        <p:nvSpPr>
          <p:cNvPr id="12" name="Rectangle 11">
            <a:extLst>
              <a:ext uri="{FF2B5EF4-FFF2-40B4-BE49-F238E27FC236}">
                <a16:creationId xmlns="" xmlns:a16="http://schemas.microsoft.com/office/drawing/2014/main" id="{4618136A-0796-46EB-89BB-4C73C0258FE9}"/>
              </a:ext>
              <a:ext uri="{C183D7F6-B498-43B3-948B-1728B52AA6E4}">
                <adec:decorative xmlns="" xmlns:adec="http://schemas.microsoft.com/office/drawing/2017/decorative" val="1"/>
              </a:ext>
            </a:extLst>
          </p:cNvPr>
          <p:cNvSpPr/>
          <p:nvPr/>
        </p:nvSpPr>
        <p:spPr>
          <a:xfrm>
            <a:off x="4996628" y="6209928"/>
            <a:ext cx="3765887"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Bierstadt"/>
            </a:endParaRPr>
          </a:p>
        </p:txBody>
      </p:sp>
    </p:spTree>
    <p:extLst>
      <p:ext uri="{BB962C8B-B14F-4D97-AF65-F5344CB8AC3E}">
        <p14:creationId xmlns:p14="http://schemas.microsoft.com/office/powerpoint/2010/main" val="2820968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sv-S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Click to edit Master text styles</a:t>
            </a:r>
          </a:p>
        </p:txBody>
      </p:sp>
      <p:sp>
        <p:nvSpPr>
          <p:cNvPr id="4" name="Date Placeholder 3"/>
          <p:cNvSpPr>
            <a:spLocks noGrp="1"/>
          </p:cNvSpPr>
          <p:nvPr>
            <p:ph type="dt" sz="half" idx="10"/>
          </p:nvPr>
        </p:nvSpPr>
        <p:spPr/>
        <p:txBody>
          <a:bodyPr/>
          <a:lstStyle/>
          <a:p>
            <a:fld id="{B8BA79C9-7630-2E4D-BE9C-2FE3F1879179}"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15182-55B8-8D44-971D-59B897CB8BA4}" type="slidenum">
              <a:rPr lang="en-US" smtClean="0"/>
              <a:t>‹#›</a:t>
            </a:fld>
            <a:endParaRPr lang="en-US"/>
          </a:p>
        </p:txBody>
      </p:sp>
    </p:spTree>
    <p:extLst>
      <p:ext uri="{BB962C8B-B14F-4D97-AF65-F5344CB8AC3E}">
        <p14:creationId xmlns:p14="http://schemas.microsoft.com/office/powerpoint/2010/main" val="746131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5" name="Date Placeholder 4"/>
          <p:cNvSpPr>
            <a:spLocks noGrp="1"/>
          </p:cNvSpPr>
          <p:nvPr>
            <p:ph type="dt" sz="half" idx="10"/>
          </p:nvPr>
        </p:nvSpPr>
        <p:spPr/>
        <p:txBody>
          <a:bodyPr/>
          <a:lstStyle/>
          <a:p>
            <a:fld id="{B8BA79C9-7630-2E4D-BE9C-2FE3F1879179}"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15182-55B8-8D44-971D-59B897CB8BA4}" type="slidenum">
              <a:rPr lang="en-US" smtClean="0"/>
              <a:t>‹#›</a:t>
            </a:fld>
            <a:endParaRPr lang="en-US"/>
          </a:p>
        </p:txBody>
      </p:sp>
    </p:spTree>
    <p:extLst>
      <p:ext uri="{BB962C8B-B14F-4D97-AF65-F5344CB8AC3E}">
        <p14:creationId xmlns:p14="http://schemas.microsoft.com/office/powerpoint/2010/main" val="3743002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7" name="Date Placeholder 6"/>
          <p:cNvSpPr>
            <a:spLocks noGrp="1"/>
          </p:cNvSpPr>
          <p:nvPr>
            <p:ph type="dt" sz="half" idx="10"/>
          </p:nvPr>
        </p:nvSpPr>
        <p:spPr/>
        <p:txBody>
          <a:bodyPr/>
          <a:lstStyle/>
          <a:p>
            <a:fld id="{B8BA79C9-7630-2E4D-BE9C-2FE3F1879179}" type="datetimeFigureOut">
              <a:rPr lang="en-US" smtClean="0"/>
              <a:t>10/31/24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815182-55B8-8D44-971D-59B897CB8BA4}" type="slidenum">
              <a:rPr lang="en-US" smtClean="0"/>
              <a:t>‹#›</a:t>
            </a:fld>
            <a:endParaRPr lang="en-US"/>
          </a:p>
        </p:txBody>
      </p:sp>
    </p:spTree>
    <p:extLst>
      <p:ext uri="{BB962C8B-B14F-4D97-AF65-F5344CB8AC3E}">
        <p14:creationId xmlns:p14="http://schemas.microsoft.com/office/powerpoint/2010/main" val="3537644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Date Placeholder 2"/>
          <p:cNvSpPr>
            <a:spLocks noGrp="1"/>
          </p:cNvSpPr>
          <p:nvPr>
            <p:ph type="dt" sz="half" idx="10"/>
          </p:nvPr>
        </p:nvSpPr>
        <p:spPr/>
        <p:txBody>
          <a:bodyPr/>
          <a:lstStyle/>
          <a:p>
            <a:fld id="{B8BA79C9-7630-2E4D-BE9C-2FE3F1879179}" type="datetimeFigureOut">
              <a:rPr lang="en-US" smtClean="0"/>
              <a:t>10/31/24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815182-55B8-8D44-971D-59B897CB8BA4}" type="slidenum">
              <a:rPr lang="en-US" smtClean="0"/>
              <a:t>‹#›</a:t>
            </a:fld>
            <a:endParaRPr lang="en-US"/>
          </a:p>
        </p:txBody>
      </p:sp>
    </p:spTree>
    <p:extLst>
      <p:ext uri="{BB962C8B-B14F-4D97-AF65-F5344CB8AC3E}">
        <p14:creationId xmlns:p14="http://schemas.microsoft.com/office/powerpoint/2010/main" val="2682482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BA79C9-7630-2E4D-BE9C-2FE3F1879179}" type="datetimeFigureOut">
              <a:rPr lang="en-US" smtClean="0"/>
              <a:t>10/31/24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815182-55B8-8D44-971D-59B897CB8BA4}" type="slidenum">
              <a:rPr lang="en-US" smtClean="0"/>
              <a:t>‹#›</a:t>
            </a:fld>
            <a:endParaRPr lang="en-US"/>
          </a:p>
        </p:txBody>
      </p:sp>
    </p:spTree>
    <p:extLst>
      <p:ext uri="{BB962C8B-B14F-4D97-AF65-F5344CB8AC3E}">
        <p14:creationId xmlns:p14="http://schemas.microsoft.com/office/powerpoint/2010/main" val="2399216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sv-SE"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Click to edit Master text styles</a:t>
            </a:r>
          </a:p>
        </p:txBody>
      </p:sp>
      <p:sp>
        <p:nvSpPr>
          <p:cNvPr id="5" name="Date Placeholder 4"/>
          <p:cNvSpPr>
            <a:spLocks noGrp="1"/>
          </p:cNvSpPr>
          <p:nvPr>
            <p:ph type="dt" sz="half" idx="10"/>
          </p:nvPr>
        </p:nvSpPr>
        <p:spPr/>
        <p:txBody>
          <a:bodyPr/>
          <a:lstStyle/>
          <a:p>
            <a:fld id="{B8BA79C9-7630-2E4D-BE9C-2FE3F1879179}"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15182-55B8-8D44-971D-59B897CB8BA4}" type="slidenum">
              <a:rPr lang="en-US" smtClean="0"/>
              <a:t>‹#›</a:t>
            </a:fld>
            <a:endParaRPr lang="en-US"/>
          </a:p>
        </p:txBody>
      </p:sp>
    </p:spTree>
    <p:extLst>
      <p:ext uri="{BB962C8B-B14F-4D97-AF65-F5344CB8AC3E}">
        <p14:creationId xmlns:p14="http://schemas.microsoft.com/office/powerpoint/2010/main" val="1174375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sv-S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Click to edit Master text styles</a:t>
            </a:r>
          </a:p>
        </p:txBody>
      </p:sp>
      <p:sp>
        <p:nvSpPr>
          <p:cNvPr id="5" name="Date Placeholder 4"/>
          <p:cNvSpPr>
            <a:spLocks noGrp="1"/>
          </p:cNvSpPr>
          <p:nvPr>
            <p:ph type="dt" sz="half" idx="10"/>
          </p:nvPr>
        </p:nvSpPr>
        <p:spPr/>
        <p:txBody>
          <a:bodyPr/>
          <a:lstStyle/>
          <a:p>
            <a:fld id="{B8BA79C9-7630-2E4D-BE9C-2FE3F1879179}"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15182-55B8-8D44-971D-59B897CB8BA4}" type="slidenum">
              <a:rPr lang="en-US" smtClean="0"/>
              <a:t>‹#›</a:t>
            </a:fld>
            <a:endParaRPr lang="en-US"/>
          </a:p>
        </p:txBody>
      </p:sp>
    </p:spTree>
    <p:extLst>
      <p:ext uri="{BB962C8B-B14F-4D97-AF65-F5344CB8AC3E}">
        <p14:creationId xmlns:p14="http://schemas.microsoft.com/office/powerpoint/2010/main" val="3837646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sv-SE"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BA79C9-7630-2E4D-BE9C-2FE3F1879179}" type="datetimeFigureOut">
              <a:rPr lang="en-US" smtClean="0"/>
              <a:t>10/31/24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815182-55B8-8D44-971D-59B897CB8BA4}" type="slidenum">
              <a:rPr lang="en-US" smtClean="0"/>
              <a:t>‹#›</a:t>
            </a:fld>
            <a:endParaRPr lang="en-US"/>
          </a:p>
        </p:txBody>
      </p:sp>
    </p:spTree>
    <p:extLst>
      <p:ext uri="{BB962C8B-B14F-4D97-AF65-F5344CB8AC3E}">
        <p14:creationId xmlns:p14="http://schemas.microsoft.com/office/powerpoint/2010/main" val="1965174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8D61AD20-E240-4E6F-AF91-689F7AEEE33A}"/>
              </a:ext>
            </a:extLst>
          </p:cNvPr>
          <p:cNvSpPr>
            <a:spLocks noGrp="1"/>
          </p:cNvSpPr>
          <p:nvPr>
            <p:ph type="title"/>
          </p:nvPr>
        </p:nvSpPr>
        <p:spPr>
          <a:xfrm>
            <a:off x="388403" y="978411"/>
            <a:ext cx="3765887"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42E78801-35D1-4C19-BC2B-EAC7EE917E73}"/>
              </a:ext>
            </a:extLst>
          </p:cNvPr>
          <p:cNvSpPr>
            <a:spLocks noGrp="1"/>
          </p:cNvSpPr>
          <p:nvPr>
            <p:ph type="body" idx="1"/>
          </p:nvPr>
        </p:nvSpPr>
        <p:spPr>
          <a:xfrm>
            <a:off x="4996627" y="969267"/>
            <a:ext cx="3765887"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01282A45-C5B9-4575-8E28-A35767B4D71C}"/>
              </a:ext>
            </a:extLst>
          </p:cNvPr>
          <p:cNvSpPr>
            <a:spLocks noGrp="1"/>
          </p:cNvSpPr>
          <p:nvPr>
            <p:ph type="dt" sz="half" idx="2"/>
          </p:nvPr>
        </p:nvSpPr>
        <p:spPr>
          <a:xfrm>
            <a:off x="388403" y="6420417"/>
            <a:ext cx="2057400" cy="365125"/>
          </a:xfrm>
          <a:prstGeom prst="rect">
            <a:avLst/>
          </a:prstGeom>
        </p:spPr>
        <p:txBody>
          <a:bodyPr vert="horz" lIns="91440" tIns="45720" rIns="91440" bIns="45720" rtlCol="0" anchor="ctr"/>
          <a:lstStyle>
            <a:lvl1pPr algn="l">
              <a:defRPr sz="900">
                <a:solidFill>
                  <a:schemeClr val="tx1"/>
                </a:solidFill>
              </a:defRPr>
            </a:lvl1pPr>
          </a:lstStyle>
          <a:p>
            <a:fld id="{E7F6A1D9-D323-4F4E-8655-25E2D32CE742}" type="datetime1">
              <a:rPr lang="en-US" smtClean="0">
                <a:solidFill>
                  <a:srgbClr val="000000"/>
                </a:solidFill>
                <a:latin typeface="Bierstadt"/>
              </a:rPr>
              <a:pPr/>
              <a:t>10/31/24</a:t>
            </a:fld>
            <a:endParaRPr lang="en-US">
              <a:solidFill>
                <a:srgbClr val="000000"/>
              </a:solidFill>
              <a:latin typeface="Bierstadt"/>
            </a:endParaRPr>
          </a:p>
        </p:txBody>
      </p:sp>
      <p:sp>
        <p:nvSpPr>
          <p:cNvPr id="5" name="Footer Placeholder 4">
            <a:extLst>
              <a:ext uri="{FF2B5EF4-FFF2-40B4-BE49-F238E27FC236}">
                <a16:creationId xmlns="" xmlns:a16="http://schemas.microsoft.com/office/drawing/2014/main" id="{2E9D0933-AA03-4018-8E37-004CFB9F61D6}"/>
              </a:ext>
            </a:extLst>
          </p:cNvPr>
          <p:cNvSpPr>
            <a:spLocks noGrp="1"/>
          </p:cNvSpPr>
          <p:nvPr>
            <p:ph type="ftr" sz="quarter" idx="3"/>
          </p:nvPr>
        </p:nvSpPr>
        <p:spPr>
          <a:xfrm>
            <a:off x="388403" y="97716"/>
            <a:ext cx="30861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solidFill>
                <a:srgbClr val="000000"/>
              </a:solidFill>
              <a:latin typeface="Bierstadt"/>
            </a:endParaRPr>
          </a:p>
        </p:txBody>
      </p:sp>
      <p:sp>
        <p:nvSpPr>
          <p:cNvPr id="6" name="Slide Number Placeholder 5">
            <a:extLst>
              <a:ext uri="{FF2B5EF4-FFF2-40B4-BE49-F238E27FC236}">
                <a16:creationId xmlns="" xmlns:a16="http://schemas.microsoft.com/office/drawing/2014/main" id="{BCCF282A-DF4A-4A2D-9672-8F0F770A3F1A}"/>
              </a:ext>
            </a:extLst>
          </p:cNvPr>
          <p:cNvSpPr>
            <a:spLocks noGrp="1"/>
          </p:cNvSpPr>
          <p:nvPr>
            <p:ph type="sldNum" sz="quarter" idx="4"/>
          </p:nvPr>
        </p:nvSpPr>
        <p:spPr>
          <a:xfrm>
            <a:off x="8590739" y="6420417"/>
            <a:ext cx="478432"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solidFill>
                  <a:srgbClr val="000000"/>
                </a:solidFill>
                <a:latin typeface="Bierstadt"/>
              </a:rPr>
              <a:pPr/>
              <a:t>‹#›</a:t>
            </a:fld>
            <a:endParaRPr lang="en-US" dirty="0">
              <a:solidFill>
                <a:srgbClr val="000000"/>
              </a:solidFill>
              <a:latin typeface="Bierstadt"/>
            </a:endParaRPr>
          </a:p>
        </p:txBody>
      </p:sp>
      <p:sp>
        <p:nvSpPr>
          <p:cNvPr id="14" name="Rectangle 13">
            <a:extLst>
              <a:ext uri="{FF2B5EF4-FFF2-40B4-BE49-F238E27FC236}">
                <a16:creationId xmlns="" xmlns:a16="http://schemas.microsoft.com/office/drawing/2014/main" id="{ADE57300-C7FF-4578-99A0-42B0295B123C}"/>
              </a:ext>
            </a:extLst>
          </p:cNvPr>
          <p:cNvSpPr/>
          <p:nvPr/>
        </p:nvSpPr>
        <p:spPr>
          <a:xfrm>
            <a:off x="388404" y="508093"/>
            <a:ext cx="3765887"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Bierstadt"/>
            </a:endParaRPr>
          </a:p>
        </p:txBody>
      </p:sp>
      <p:sp>
        <p:nvSpPr>
          <p:cNvPr id="8" name="Rectangle 7">
            <a:extLst>
              <a:ext uri="{FF2B5EF4-FFF2-40B4-BE49-F238E27FC236}">
                <a16:creationId xmlns="" xmlns:a16="http://schemas.microsoft.com/office/drawing/2014/main" id="{DB8F8250-7A81-4A19-87AD-FFB2CE4E39A5}"/>
              </a:ext>
            </a:extLst>
          </p:cNvPr>
          <p:cNvSpPr/>
          <p:nvPr/>
        </p:nvSpPr>
        <p:spPr>
          <a:xfrm>
            <a:off x="388404" y="508093"/>
            <a:ext cx="3765887"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Bierstadt"/>
            </a:endParaRPr>
          </a:p>
        </p:txBody>
      </p:sp>
      <p:sp>
        <p:nvSpPr>
          <p:cNvPr id="7" name="Rectangle 6">
            <a:extLst>
              <a:ext uri="{FF2B5EF4-FFF2-40B4-BE49-F238E27FC236}">
                <a16:creationId xmlns="" xmlns:a16="http://schemas.microsoft.com/office/drawing/2014/main" id="{499F38FC-2DEA-2647-C409-EF75720C1017}"/>
              </a:ext>
            </a:extLst>
          </p:cNvPr>
          <p:cNvSpPr/>
          <p:nvPr/>
        </p:nvSpPr>
        <p:spPr>
          <a:xfrm>
            <a:off x="388404" y="508093"/>
            <a:ext cx="3765887"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Bierstadt"/>
            </a:endParaRPr>
          </a:p>
        </p:txBody>
      </p:sp>
    </p:spTree>
    <p:extLst>
      <p:ext uri="{BB962C8B-B14F-4D97-AF65-F5344CB8AC3E}">
        <p14:creationId xmlns:p14="http://schemas.microsoft.com/office/powerpoint/2010/main" val="4293341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err="1" smtClean="0"/>
              <a:t>Datering</a:t>
            </a:r>
            <a:r>
              <a:rPr lang="en-US" b="1" dirty="0" smtClean="0"/>
              <a:t> </a:t>
            </a:r>
            <a:r>
              <a:rPr lang="en-US" b="1" dirty="0" err="1" smtClean="0"/>
              <a:t>för</a:t>
            </a:r>
            <a:r>
              <a:rPr lang="en-US" b="1" dirty="0" smtClean="0"/>
              <a:t> </a:t>
            </a:r>
            <a:r>
              <a:rPr lang="en-US" b="1" dirty="0" err="1" smtClean="0"/>
              <a:t>runstensforskning</a:t>
            </a:r>
            <a:r>
              <a:rPr lang="en-US" dirty="0"/>
              <a:t/>
            </a:r>
            <a:br>
              <a:rPr lang="en-US" dirty="0"/>
            </a:br>
            <a:endParaRPr lang="en-US" dirty="0"/>
          </a:p>
        </p:txBody>
      </p:sp>
      <p:sp>
        <p:nvSpPr>
          <p:cNvPr id="3" name="Subtitle 2"/>
          <p:cNvSpPr>
            <a:spLocks noGrp="1"/>
          </p:cNvSpPr>
          <p:nvPr>
            <p:ph type="subTitle" idx="1"/>
          </p:nvPr>
        </p:nvSpPr>
        <p:spPr>
          <a:xfrm>
            <a:off x="870158" y="3886200"/>
            <a:ext cx="7325783" cy="1752600"/>
          </a:xfrm>
        </p:spPr>
        <p:txBody>
          <a:bodyPr/>
          <a:lstStyle/>
          <a:p>
            <a:r>
              <a:rPr lang="en-US" dirty="0"/>
              <a:t>Anton, </a:t>
            </a:r>
            <a:r>
              <a:rPr lang="en-US" dirty="0" err="1" smtClean="0"/>
              <a:t>Goran</a:t>
            </a:r>
            <a:r>
              <a:rPr lang="en-US" dirty="0"/>
              <a:t>, </a:t>
            </a:r>
            <a:r>
              <a:rPr lang="en-US" dirty="0" err="1" smtClean="0"/>
              <a:t>Jesper</a:t>
            </a:r>
            <a:r>
              <a:rPr lang="en-US" dirty="0" smtClean="0"/>
              <a:t>, </a:t>
            </a:r>
            <a:r>
              <a:rPr lang="en-US" dirty="0" err="1" smtClean="0"/>
              <a:t>Khaldoun</a:t>
            </a:r>
            <a:r>
              <a:rPr lang="en-US" dirty="0" smtClean="0"/>
              <a:t>, </a:t>
            </a:r>
            <a:r>
              <a:rPr lang="en-US" dirty="0" err="1" smtClean="0"/>
              <a:t>Xiaoyong</a:t>
            </a:r>
            <a:endParaRPr lang="en-US" dirty="0"/>
          </a:p>
        </p:txBody>
      </p:sp>
    </p:spTree>
    <p:extLst>
      <p:ext uri="{BB962C8B-B14F-4D97-AF65-F5344CB8AC3E}">
        <p14:creationId xmlns:p14="http://schemas.microsoft.com/office/powerpoint/2010/main" val="400518433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E899649-A135-4E34-BC7E-6700B1B1D147}"/>
              </a:ext>
            </a:extLst>
          </p:cNvPr>
          <p:cNvPicPr>
            <a:picLocks noChangeAspect="1"/>
          </p:cNvPicPr>
          <p:nvPr/>
        </p:nvPicPr>
        <p:blipFill>
          <a:blip r:embed="rId2"/>
          <a:stretch>
            <a:fillRect/>
          </a:stretch>
        </p:blipFill>
        <p:spPr>
          <a:xfrm>
            <a:off x="889414" y="1306288"/>
            <a:ext cx="7478486" cy="4310743"/>
          </a:xfrm>
          <a:prstGeom prst="rect">
            <a:avLst/>
          </a:prstGeom>
        </p:spPr>
      </p:pic>
    </p:spTree>
    <p:extLst>
      <p:ext uri="{BB962C8B-B14F-4D97-AF65-F5344CB8AC3E}">
        <p14:creationId xmlns:p14="http://schemas.microsoft.com/office/powerpoint/2010/main" val="3651704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1C392BB6-45C3-4DAB-9132-1F67FB99EEE4}"/>
              </a:ext>
            </a:extLst>
          </p:cNvPr>
          <p:cNvSpPr txBox="1"/>
          <p:nvPr/>
        </p:nvSpPr>
        <p:spPr>
          <a:xfrm>
            <a:off x="1088573" y="1190172"/>
            <a:ext cx="6847114" cy="4769254"/>
          </a:xfrm>
          <a:prstGeom prst="rect">
            <a:avLst/>
          </a:prstGeom>
          <a:noFill/>
        </p:spPr>
        <p:txBody>
          <a:bodyPr wrap="square">
            <a:spAutoFit/>
          </a:bodyPr>
          <a:lstStyle/>
          <a:p>
            <a:pPr defTabSz="914400">
              <a:lnSpc>
                <a:spcPct val="107000"/>
              </a:lnSpc>
              <a:spcAft>
                <a:spcPts val="800"/>
              </a:spcAft>
            </a:pPr>
            <a:r>
              <a:rPr lang="en-US" sz="28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Resultatet</a:t>
            </a:r>
            <a:r>
              <a:rPr lang="en-US" sz="2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28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utifrån</a:t>
            </a:r>
            <a:r>
              <a:rPr lang="en-US" sz="2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28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mätvärdena</a:t>
            </a:r>
            <a:r>
              <a:rPr lang="en-US" sz="28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p>
          <a:p>
            <a:pPr defTabSz="914400" fontAlgn="base"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endParaRPr>
          </a:p>
          <a:p>
            <a:pPr defTabSz="914400" fontAlgn="base"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Totala</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matchningar</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6435</a:t>
            </a:r>
          </a:p>
          <a:p>
            <a:pPr defTabSz="914400" fontAlgn="base"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00" fontAlgn="base"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Korrekt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matchningar</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(True Positives): 5745</a:t>
            </a:r>
          </a:p>
          <a:p>
            <a:pPr defTabSz="914400" fontAlgn="base"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00" fontAlgn="base"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Felaktiga</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matchningar</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(False Positives): 690</a:t>
            </a:r>
          </a:p>
          <a:p>
            <a:pPr defTabSz="914400" fontAlgn="base"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00" fontAlgn="base"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Felaktiga</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icke-matchningar</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(False Negatives): 122</a:t>
            </a:r>
          </a:p>
          <a:p>
            <a:pPr defTabSz="914400" fontAlgn="base"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00" fontAlgn="base"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Accuracy: 89.28%</a:t>
            </a:r>
            <a:endPar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00" fontAlgn="base"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endParaRPr>
          </a:p>
          <a:p>
            <a:pPr defTabSz="914400" fontAlgn="base"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Precision: 89.28%</a:t>
            </a:r>
            <a:endPar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00" fontAlgn="base"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endParaRPr>
          </a:p>
          <a:p>
            <a:pPr defTabSz="914400" fontAlgn="base"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Recall: 97.92%</a:t>
            </a:r>
            <a:endPar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00" fontAlgn="base"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000"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endParaRPr>
          </a:p>
          <a:p>
            <a:pPr defTabSz="914400" fontAlgn="base" latinLnBrk="1">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F1 Score: 93.40%</a:t>
            </a:r>
            <a:endPar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83668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smtClean="0"/>
              <a:t>Regression</a:t>
            </a:r>
            <a:endParaRPr lang="sv-SE" b="1" dirty="0"/>
          </a:p>
        </p:txBody>
      </p:sp>
      <p:sp>
        <p:nvSpPr>
          <p:cNvPr id="3" name="Content Placeholder 2"/>
          <p:cNvSpPr>
            <a:spLocks noGrp="1"/>
          </p:cNvSpPr>
          <p:nvPr>
            <p:ph idx="1"/>
          </p:nvPr>
        </p:nvSpPr>
        <p:spPr/>
        <p:txBody>
          <a:bodyPr/>
          <a:lstStyle/>
          <a:p>
            <a:pPr marL="0" indent="0">
              <a:buNone/>
            </a:pPr>
            <a:r>
              <a:rPr lang="sv-SE" dirty="0" err="1" smtClean="0"/>
              <a:t>Wikipedia</a:t>
            </a:r>
            <a:r>
              <a:rPr lang="sv-SE" dirty="0" smtClean="0"/>
              <a:t> API(s) → text + data</a:t>
            </a:r>
          </a:p>
          <a:p>
            <a:r>
              <a:rPr lang="sv-SE" dirty="0" smtClean="0"/>
              <a:t>Text → Word2Vec → </a:t>
            </a:r>
            <a:r>
              <a:rPr lang="sv-SE" dirty="0" err="1" smtClean="0"/>
              <a:t>vector</a:t>
            </a:r>
            <a:endParaRPr lang="sv-SE" dirty="0" smtClean="0"/>
          </a:p>
          <a:p>
            <a:r>
              <a:rPr lang="sv-SE" dirty="0" err="1" smtClean="0"/>
              <a:t>Vector</a:t>
            </a:r>
            <a:r>
              <a:rPr lang="sv-SE" dirty="0" smtClean="0"/>
              <a:t> + data → KNN → dator för </a:t>
            </a:r>
            <a:r>
              <a:rPr lang="sv-SE" dirty="0" smtClean="0"/>
              <a:t>alla 														ristningar</a:t>
            </a:r>
            <a:endParaRPr lang="sv-SE" dirty="0"/>
          </a:p>
        </p:txBody>
      </p:sp>
    </p:spTree>
    <p:extLst>
      <p:ext uri="{BB962C8B-B14F-4D97-AF65-F5344CB8AC3E}">
        <p14:creationId xmlns:p14="http://schemas.microsoft.com/office/powerpoint/2010/main" val="3847976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Word2Vec</a:t>
            </a:r>
            <a:endParaRPr lang="en-US" dirty="0"/>
          </a:p>
        </p:txBody>
      </p:sp>
      <p:sp>
        <p:nvSpPr>
          <p:cNvPr id="6" name="Content Placeholder 5"/>
          <p:cNvSpPr>
            <a:spLocks noGrp="1"/>
          </p:cNvSpPr>
          <p:nvPr>
            <p:ph idx="1"/>
          </p:nvPr>
        </p:nvSpPr>
        <p:spPr/>
        <p:txBody>
          <a:bodyPr>
            <a:normAutofit fontScale="47500" lnSpcReduction="20000"/>
          </a:bodyPr>
          <a:lstStyle/>
          <a:p>
            <a:pPr marL="0" indent="0">
              <a:buNone/>
            </a:pPr>
            <a:r>
              <a:rPr lang="en-US" dirty="0"/>
              <a:t># one can really have fun with Word2Vec</a:t>
            </a:r>
          </a:p>
          <a:p>
            <a:pPr marL="0" indent="0">
              <a:buNone/>
            </a:pPr>
            <a:r>
              <a:rPr lang="en-US" dirty="0"/>
              <a:t>print(Word2Vec_model.wv.most_similar(positive=['stain'], </a:t>
            </a:r>
            <a:r>
              <a:rPr lang="en-US" dirty="0" err="1"/>
              <a:t>topn</a:t>
            </a:r>
            <a:r>
              <a:rPr lang="en-US" dirty="0"/>
              <a:t>=10))</a:t>
            </a:r>
          </a:p>
          <a:p>
            <a:pPr marL="0" indent="0">
              <a:buNone/>
            </a:pPr>
            <a:r>
              <a:rPr lang="en-US" dirty="0"/>
              <a:t>Word2Vec_model.wv['stain']</a:t>
            </a:r>
          </a:p>
          <a:p>
            <a:pPr marL="0" indent="0">
              <a:buNone/>
            </a:pPr>
            <a:endParaRPr lang="en-US" dirty="0"/>
          </a:p>
          <a:p>
            <a:pPr marL="0" indent="0">
              <a:buNone/>
            </a:pPr>
            <a:r>
              <a:rPr lang="en-US" dirty="0"/>
              <a:t>[('auk', 0.9995598196983337), ('at', 0.9994414448738098), ('sin', 0.9993997812271118), ('</a:t>
            </a:r>
            <a:r>
              <a:rPr lang="en-US" dirty="0" err="1"/>
              <a:t>stan</a:t>
            </a:r>
            <a:r>
              <a:rPr lang="en-US" dirty="0"/>
              <a:t>', 0.9993939995765686), ('</a:t>
            </a:r>
            <a:r>
              <a:rPr lang="en-US" dirty="0" err="1"/>
              <a:t>stin</a:t>
            </a:r>
            <a:r>
              <a:rPr lang="en-US" dirty="0"/>
              <a:t>', 0.9993836879730225), ('</a:t>
            </a:r>
            <a:r>
              <a:rPr lang="en-US" dirty="0" err="1"/>
              <a:t>bru</a:t>
            </a:r>
            <a:r>
              <a:rPr lang="en-US" dirty="0"/>
              <a:t>', 0.9993816614151001), ('a', 0.9993793368339539), ('sun', 0.9993706941604614), ('</a:t>
            </a:r>
            <a:r>
              <a:rPr lang="en-US" dirty="0" err="1"/>
              <a:t>litu</a:t>
            </a:r>
            <a:r>
              <a:rPr lang="en-US" dirty="0"/>
              <a:t>', 0.9993685483932495), ('til', 0.9993651509284973)]</a:t>
            </a:r>
          </a:p>
          <a:p>
            <a:pPr marL="0" indent="0">
              <a:buNone/>
            </a:pPr>
            <a:r>
              <a:rPr lang="en-US" dirty="0"/>
              <a:t>array([ 0.01777048, -0.2663258 , -0.08850657, -0.21156931,  0.3107939 ,</a:t>
            </a:r>
          </a:p>
          <a:p>
            <a:pPr marL="0" indent="0">
              <a:buNone/>
            </a:pPr>
            <a:r>
              <a:rPr lang="en-US" dirty="0"/>
              <a:t>        0.17151207, -0.07560526, -0.46269372,  0.14711604,  0.15908192,</a:t>
            </a:r>
          </a:p>
          <a:p>
            <a:pPr marL="0" indent="0">
              <a:buNone/>
            </a:pPr>
            <a:r>
              <a:rPr lang="en-US" dirty="0"/>
              <a:t>        0.22800867,  0.00301661,  0.27782336,  0.40926263,  0.23630734,</a:t>
            </a:r>
          </a:p>
          <a:p>
            <a:pPr marL="0" indent="0">
              <a:buNone/>
            </a:pPr>
            <a:r>
              <a:rPr lang="en-US" dirty="0"/>
              <a:t>        0.03280863,  0.09002124, -0.2586201 , -0.24972142,  0.24430792,</a:t>
            </a:r>
          </a:p>
          <a:p>
            <a:pPr marL="0" indent="0">
              <a:buNone/>
            </a:pPr>
            <a:r>
              <a:rPr lang="en-US" dirty="0"/>
              <a:t>  ...</a:t>
            </a:r>
          </a:p>
          <a:p>
            <a:pPr marL="0" indent="0">
              <a:buNone/>
            </a:pPr>
            <a:r>
              <a:rPr lang="en-US" dirty="0"/>
              <a:t>       -0.499536  ,  0.06716365, -0.16504884,  0.14478783,  0.27548143,</a:t>
            </a:r>
          </a:p>
          <a:p>
            <a:pPr marL="0" indent="0">
              <a:buNone/>
            </a:pPr>
            <a:r>
              <a:rPr lang="en-US" dirty="0"/>
              <a:t>        0.42472345,  0.00899772, -0.14505339, -0.07245647,  0.16830586,</a:t>
            </a:r>
          </a:p>
          <a:p>
            <a:pPr marL="0" indent="0">
              <a:buNone/>
            </a:pPr>
            <a:r>
              <a:rPr lang="en-US" dirty="0"/>
              <a:t>       -0.03517922,  0.00225671, -0.1718785 , -0.66785014, -0.11197505,</a:t>
            </a:r>
          </a:p>
          <a:p>
            <a:pPr marL="0" indent="0">
              <a:buNone/>
            </a:pPr>
            <a:r>
              <a:rPr lang="en-US" dirty="0"/>
              <a:t>        0.02186924, -0.01297164,  0.15166874, -0.36323604,  0.22469532,</a:t>
            </a:r>
          </a:p>
          <a:p>
            <a:pPr marL="0" indent="0">
              <a:buNone/>
            </a:pPr>
            <a:r>
              <a:rPr lang="en-US" dirty="0"/>
              <a:t>       -0.09646068,  0.02419424,  0.25739014, -0.3346674 , -0.01831245,</a:t>
            </a:r>
          </a:p>
          <a:p>
            <a:pPr marL="0" indent="0">
              <a:buNone/>
            </a:pPr>
            <a:r>
              <a:rPr lang="en-US" dirty="0"/>
              <a:t>        0.3605978 ,  0.03796249, -0.01960598, -0.14870098,  0.20199582],</a:t>
            </a:r>
          </a:p>
          <a:p>
            <a:pPr marL="0" indent="0">
              <a:buNone/>
            </a:pPr>
            <a:r>
              <a:rPr lang="en-US" dirty="0"/>
              <a:t>      </a:t>
            </a:r>
            <a:r>
              <a:rPr lang="en-US" dirty="0" err="1"/>
              <a:t>dtype</a:t>
            </a:r>
            <a:r>
              <a:rPr lang="en-US" dirty="0"/>
              <a:t>=float32)</a:t>
            </a:r>
          </a:p>
        </p:txBody>
      </p:sp>
    </p:spTree>
    <p:extLst>
      <p:ext uri="{BB962C8B-B14F-4D97-AF65-F5344CB8AC3E}">
        <p14:creationId xmlns:p14="http://schemas.microsoft.com/office/powerpoint/2010/main" val="2598976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Results</a:t>
            </a:r>
            <a:endParaRPr lang="en-US" b="1" dirty="0"/>
          </a:p>
        </p:txBody>
      </p:sp>
      <p:sp>
        <p:nvSpPr>
          <p:cNvPr id="5" name="Content Placeholder 4"/>
          <p:cNvSpPr>
            <a:spLocks noGrp="1"/>
          </p:cNvSpPr>
          <p:nvPr>
            <p:ph idx="1"/>
          </p:nvPr>
        </p:nvSpPr>
        <p:spPr/>
        <p:txBody>
          <a:bodyPr>
            <a:normAutofit fontScale="70000" lnSpcReduction="20000"/>
          </a:bodyPr>
          <a:lstStyle/>
          <a:p>
            <a:pPr marL="0" indent="0">
              <a:buNone/>
            </a:pPr>
            <a:r>
              <a:rPr lang="en-US" dirty="0"/>
              <a:t># test on </a:t>
            </a:r>
            <a:r>
              <a:rPr lang="en-US" dirty="0" err="1"/>
              <a:t>iscribers</a:t>
            </a:r>
            <a:r>
              <a:rPr lang="en-US" dirty="0"/>
              <a:t> like </a:t>
            </a:r>
            <a:r>
              <a:rPr lang="en-US" dirty="0" err="1"/>
              <a:t>Tidkume</a:t>
            </a:r>
            <a:r>
              <a:rPr lang="en-US" dirty="0"/>
              <a:t> (person, see </a:t>
            </a:r>
            <a:r>
              <a:rPr lang="en-US" dirty="0" err="1"/>
              <a:t>pdf</a:t>
            </a:r>
            <a:r>
              <a:rPr lang="en-US" dirty="0"/>
              <a:t>) and </a:t>
            </a:r>
            <a:r>
              <a:rPr lang="en-US" dirty="0" err="1"/>
              <a:t>Öpir</a:t>
            </a:r>
            <a:r>
              <a:rPr lang="en-US" dirty="0"/>
              <a:t> (</a:t>
            </a:r>
            <a:r>
              <a:rPr lang="en-US" dirty="0" err="1"/>
              <a:t>verksamhet</a:t>
            </a:r>
            <a:r>
              <a:rPr lang="en-US" dirty="0"/>
              <a:t>)</a:t>
            </a:r>
          </a:p>
          <a:p>
            <a:pPr marL="0" indent="0">
              <a:buNone/>
            </a:pPr>
            <a:r>
              <a:rPr lang="en-US" dirty="0"/>
              <a:t>mask = </a:t>
            </a:r>
            <a:r>
              <a:rPr lang="en-US" dirty="0" err="1"/>
              <a:t>df</a:t>
            </a:r>
            <a:r>
              <a:rPr lang="en-US" dirty="0"/>
              <a:t>['Inscriber'].</a:t>
            </a:r>
            <a:r>
              <a:rPr lang="en-US" dirty="0" err="1"/>
              <a:t>str.contains</a:t>
            </a:r>
            <a:r>
              <a:rPr lang="en-US" dirty="0"/>
              <a:t>('</a:t>
            </a:r>
            <a:r>
              <a:rPr lang="en-US" dirty="0" err="1"/>
              <a:t>Tidkume</a:t>
            </a:r>
            <a:r>
              <a:rPr lang="en-US" dirty="0"/>
              <a:t>', </a:t>
            </a:r>
            <a:r>
              <a:rPr lang="en-US" dirty="0" err="1"/>
              <a:t>na</a:t>
            </a:r>
            <a:r>
              <a:rPr lang="en-US" dirty="0"/>
              <a:t>=False, regex=False) #</a:t>
            </a:r>
            <a:r>
              <a:rPr lang="en-US" dirty="0" err="1"/>
              <a:t>Öpir</a:t>
            </a:r>
            <a:r>
              <a:rPr lang="en-US" dirty="0"/>
              <a:t> </a:t>
            </a:r>
            <a:r>
              <a:rPr lang="en-US" dirty="0" err="1"/>
              <a:t>Tidkume</a:t>
            </a:r>
            <a:endParaRPr lang="en-US" dirty="0"/>
          </a:p>
          <a:p>
            <a:pPr marL="0" indent="0">
              <a:buNone/>
            </a:pPr>
            <a:r>
              <a:rPr lang="en-US" dirty="0" err="1"/>
              <a:t>X_pred</a:t>
            </a:r>
            <a:r>
              <a:rPr lang="en-US" dirty="0"/>
              <a:t> = </a:t>
            </a:r>
            <a:r>
              <a:rPr lang="en-US" dirty="0" err="1"/>
              <a:t>df_ML</a:t>
            </a:r>
            <a:r>
              <a:rPr lang="en-US" dirty="0"/>
              <a:t>[mask]</a:t>
            </a:r>
          </a:p>
          <a:p>
            <a:pPr marL="0" indent="0">
              <a:buNone/>
            </a:pPr>
            <a:r>
              <a:rPr lang="en-US" dirty="0" err="1"/>
              <a:t>X_pred</a:t>
            </a:r>
            <a:r>
              <a:rPr lang="en-US" dirty="0"/>
              <a:t> = </a:t>
            </a:r>
            <a:r>
              <a:rPr lang="en-US" dirty="0" err="1"/>
              <a:t>X_pred.fillna</a:t>
            </a:r>
            <a:r>
              <a:rPr lang="en-US" dirty="0"/>
              <a:t>(0)</a:t>
            </a:r>
          </a:p>
          <a:p>
            <a:pPr marL="0" indent="0">
              <a:buNone/>
            </a:pPr>
            <a:r>
              <a:rPr lang="en-US" dirty="0" err="1"/>
              <a:t>X_pred.columns</a:t>
            </a:r>
            <a:r>
              <a:rPr lang="en-US" dirty="0"/>
              <a:t> = </a:t>
            </a:r>
            <a:r>
              <a:rPr lang="en-US" dirty="0" err="1"/>
              <a:t>X_pred.columns.astype</a:t>
            </a:r>
            <a:r>
              <a:rPr lang="en-US" dirty="0"/>
              <a:t>(</a:t>
            </a:r>
            <a:r>
              <a:rPr lang="en-US" dirty="0" err="1"/>
              <a:t>str</a:t>
            </a:r>
            <a:r>
              <a:rPr lang="en-US" dirty="0"/>
              <a:t>)</a:t>
            </a:r>
          </a:p>
          <a:p>
            <a:pPr marL="0" indent="0">
              <a:buNone/>
            </a:pPr>
            <a:r>
              <a:rPr lang="en-US" dirty="0" err="1"/>
              <a:t>y_pred</a:t>
            </a:r>
            <a:r>
              <a:rPr lang="en-US" dirty="0"/>
              <a:t> = </a:t>
            </a:r>
            <a:r>
              <a:rPr lang="en-US" dirty="0" err="1"/>
              <a:t>neigh.predict</a:t>
            </a:r>
            <a:r>
              <a:rPr lang="en-US" dirty="0"/>
              <a:t>(</a:t>
            </a:r>
            <a:r>
              <a:rPr lang="en-US" dirty="0" err="1"/>
              <a:t>X_pred</a:t>
            </a:r>
            <a:r>
              <a:rPr lang="en-US" dirty="0"/>
              <a:t>)</a:t>
            </a:r>
          </a:p>
          <a:p>
            <a:pPr marL="0" indent="0">
              <a:buNone/>
            </a:pPr>
            <a:r>
              <a:rPr lang="en-US" dirty="0"/>
              <a:t>print(</a:t>
            </a:r>
            <a:r>
              <a:rPr lang="en-US" dirty="0" err="1"/>
              <a:t>y_pred</a:t>
            </a:r>
            <a:r>
              <a:rPr lang="en-US" dirty="0"/>
              <a:t>)</a:t>
            </a:r>
          </a:p>
          <a:p>
            <a:pPr marL="0" indent="0">
              <a:buNone/>
            </a:pPr>
            <a:r>
              <a:rPr lang="en-US" dirty="0"/>
              <a:t>[1050.2 1032.6 1032.  1029.  1029.  1032.5 1032.5 1026.  1029.  1035.</a:t>
            </a:r>
          </a:p>
          <a:p>
            <a:pPr marL="0" indent="0">
              <a:buNone/>
            </a:pPr>
            <a:r>
              <a:rPr lang="en-US" dirty="0"/>
              <a:t> 1032.  1019.  1035.  1032.  1032.  1029.  1032.5 1032.  1041.1 1035. ]</a:t>
            </a:r>
          </a:p>
        </p:txBody>
      </p:sp>
    </p:spTree>
    <p:extLst>
      <p:ext uri="{BB962C8B-B14F-4D97-AF65-F5344CB8AC3E}">
        <p14:creationId xmlns:p14="http://schemas.microsoft.com/office/powerpoint/2010/main" val="3444518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r>
              <a:rPr lang="mr-IN" dirty="0" smtClean="0"/>
              <a:t>…………</a:t>
            </a:r>
            <a:r>
              <a:rPr lang="sv-SE" dirty="0" smtClean="0"/>
              <a:t>.</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4" name="Picture 3"/>
          <p:cNvPicPr>
            <a:picLocks noChangeAspect="1"/>
          </p:cNvPicPr>
          <p:nvPr/>
        </p:nvPicPr>
        <p:blipFill>
          <a:blip r:embed="rId2"/>
          <a:stretch>
            <a:fillRect/>
          </a:stretch>
        </p:blipFill>
        <p:spPr>
          <a:xfrm>
            <a:off x="3739324" y="3414448"/>
            <a:ext cx="5404676" cy="2799752"/>
          </a:xfrm>
          <a:prstGeom prst="rect">
            <a:avLst/>
          </a:prstGeom>
        </p:spPr>
      </p:pic>
      <p:pic>
        <p:nvPicPr>
          <p:cNvPr id="5" name="Picture 4"/>
          <p:cNvPicPr>
            <a:picLocks noChangeAspect="1"/>
          </p:cNvPicPr>
          <p:nvPr/>
        </p:nvPicPr>
        <p:blipFill>
          <a:blip r:embed="rId3"/>
          <a:stretch>
            <a:fillRect/>
          </a:stretch>
        </p:blipFill>
        <p:spPr>
          <a:xfrm>
            <a:off x="458188" y="1564928"/>
            <a:ext cx="3317083" cy="4529866"/>
          </a:xfrm>
          <a:prstGeom prst="rect">
            <a:avLst/>
          </a:prstGeom>
        </p:spPr>
      </p:pic>
      <p:pic>
        <p:nvPicPr>
          <p:cNvPr id="6" name="Picture 5"/>
          <p:cNvPicPr>
            <a:picLocks noChangeAspect="1"/>
          </p:cNvPicPr>
          <p:nvPr/>
        </p:nvPicPr>
        <p:blipFill>
          <a:blip r:embed="rId4"/>
          <a:stretch>
            <a:fillRect/>
          </a:stretch>
        </p:blipFill>
        <p:spPr>
          <a:xfrm>
            <a:off x="4715311" y="928902"/>
            <a:ext cx="4285462" cy="2524744"/>
          </a:xfrm>
          <a:prstGeom prst="rect">
            <a:avLst/>
          </a:prstGeom>
        </p:spPr>
      </p:pic>
    </p:spTree>
    <p:extLst>
      <p:ext uri="{BB962C8B-B14F-4D97-AF65-F5344CB8AC3E}">
        <p14:creationId xmlns:p14="http://schemas.microsoft.com/office/powerpoint/2010/main" val="2548739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t>
            </a:r>
            <a:r>
              <a:rPr lang="en-US" dirty="0" err="1" smtClean="0"/>
              <a:t>ällor</a:t>
            </a:r>
            <a:endParaRPr lang="en-US" dirty="0"/>
          </a:p>
        </p:txBody>
      </p:sp>
      <p:sp>
        <p:nvSpPr>
          <p:cNvPr id="3" name="Content Placeholder 2"/>
          <p:cNvSpPr>
            <a:spLocks noGrp="1"/>
          </p:cNvSpPr>
          <p:nvPr>
            <p:ph idx="1"/>
          </p:nvPr>
        </p:nvSpPr>
        <p:spPr/>
        <p:txBody>
          <a:bodyPr>
            <a:normAutofit fontScale="77500" lnSpcReduction="20000"/>
          </a:bodyPr>
          <a:lstStyle/>
          <a:p>
            <a:pPr lvl="0"/>
            <a:r>
              <a:rPr lang="en-US" i="1" dirty="0" smtClean="0"/>
              <a:t>Anne</a:t>
            </a:r>
            <a:r>
              <a:rPr lang="en-US" i="1" dirty="0"/>
              <a:t>-</a:t>
            </a:r>
            <a:r>
              <a:rPr lang="en-US" i="1" dirty="0" err="1"/>
              <a:t>Sofie</a:t>
            </a:r>
            <a:r>
              <a:rPr lang="en-US" i="1" dirty="0"/>
              <a:t> </a:t>
            </a:r>
            <a:r>
              <a:rPr lang="en-US" i="1" dirty="0" err="1" smtClean="0"/>
              <a:t>Gräslund</a:t>
            </a:r>
            <a:r>
              <a:rPr lang="en-US" i="1" dirty="0" smtClean="0"/>
              <a:t> </a:t>
            </a:r>
            <a:r>
              <a:rPr lang="en-US" dirty="0" smtClean="0"/>
              <a:t>Dating </a:t>
            </a:r>
            <a:r>
              <a:rPr lang="en-US" dirty="0"/>
              <a:t>the Swedish Viking-Age rune stones on stylistic </a:t>
            </a:r>
            <a:r>
              <a:rPr lang="en-US" dirty="0" smtClean="0"/>
              <a:t>grounds, 2006,in  </a:t>
            </a:r>
            <a:r>
              <a:rPr lang="en-US" dirty="0"/>
              <a:t>Runes and their secrets: studies </a:t>
            </a:r>
            <a:r>
              <a:rPr lang="en-US" dirty="0" err="1" smtClean="0"/>
              <a:t>i</a:t>
            </a:r>
            <a:r>
              <a:rPr lang="en-US" dirty="0" smtClean="0"/>
              <a:t> </a:t>
            </a:r>
            <a:r>
              <a:rPr lang="en-US" dirty="0" err="1" smtClean="0"/>
              <a:t>runology</a:t>
            </a:r>
            <a:r>
              <a:rPr lang="en-US" dirty="0" smtClean="0"/>
              <a:t>.</a:t>
            </a:r>
            <a:r>
              <a:rPr lang="en-US" dirty="0"/>
              <a:t> </a:t>
            </a:r>
          </a:p>
          <a:p>
            <a:pPr lvl="0"/>
            <a:r>
              <a:rPr lang="en-US" i="1" dirty="0"/>
              <a:t>Ola </a:t>
            </a:r>
            <a:r>
              <a:rPr lang="en-US" i="1" dirty="0" err="1" smtClean="0"/>
              <a:t>Kyhlberg</a:t>
            </a:r>
            <a:r>
              <a:rPr lang="en-US" i="1" dirty="0" smtClean="0"/>
              <a:t> </a:t>
            </a:r>
            <a:r>
              <a:rPr lang="en-US" dirty="0" err="1" smtClean="0"/>
              <a:t>Uppländska</a:t>
            </a:r>
            <a:r>
              <a:rPr lang="en-US" dirty="0" smtClean="0"/>
              <a:t> </a:t>
            </a:r>
            <a:r>
              <a:rPr lang="en-US" dirty="0" err="1"/>
              <a:t>runstenar</a:t>
            </a:r>
            <a:r>
              <a:rPr lang="en-US" dirty="0"/>
              <a:t> </a:t>
            </a:r>
            <a:r>
              <a:rPr lang="en-US" dirty="0" err="1"/>
              <a:t>och</a:t>
            </a:r>
            <a:r>
              <a:rPr lang="en-US" dirty="0"/>
              <a:t> </a:t>
            </a:r>
            <a:r>
              <a:rPr lang="en-US" dirty="0" err="1"/>
              <a:t>det</a:t>
            </a:r>
            <a:r>
              <a:rPr lang="en-US" dirty="0"/>
              <a:t> </a:t>
            </a:r>
            <a:r>
              <a:rPr lang="en-US" dirty="0" err="1"/>
              <a:t>långa</a:t>
            </a:r>
            <a:r>
              <a:rPr lang="en-US" dirty="0"/>
              <a:t> </a:t>
            </a:r>
            <a:r>
              <a:rPr lang="en-US" dirty="0" err="1"/>
              <a:t>skiftet</a:t>
            </a:r>
            <a:r>
              <a:rPr lang="en-US" dirty="0"/>
              <a:t>: </a:t>
            </a:r>
            <a:r>
              <a:rPr lang="en-US" dirty="0" err="1"/>
              <a:t>nya</a:t>
            </a:r>
            <a:r>
              <a:rPr lang="en-US" dirty="0"/>
              <a:t> </a:t>
            </a:r>
            <a:r>
              <a:rPr lang="en-US" dirty="0" err="1"/>
              <a:t>tolkningsmöjligheter</a:t>
            </a:r>
            <a:r>
              <a:rPr lang="en-US" dirty="0"/>
              <a:t>, 2017</a:t>
            </a:r>
            <a:r>
              <a:rPr lang="en-US" dirty="0" smtClean="0"/>
              <a:t>, I </a:t>
            </a:r>
            <a:r>
              <a:rPr lang="en-US" dirty="0" err="1" smtClean="0"/>
              <a:t>Skiftet</a:t>
            </a:r>
            <a:r>
              <a:rPr lang="en-US" dirty="0" smtClean="0"/>
              <a:t> </a:t>
            </a:r>
            <a:r>
              <a:rPr lang="en-US" dirty="0"/>
              <a:t>: </a:t>
            </a:r>
            <a:r>
              <a:rPr lang="en-US" dirty="0" err="1"/>
              <a:t>vikingatida</a:t>
            </a:r>
            <a:r>
              <a:rPr lang="en-US" dirty="0"/>
              <a:t> </a:t>
            </a:r>
            <a:r>
              <a:rPr lang="en-US" dirty="0" err="1"/>
              <a:t>sed</a:t>
            </a:r>
            <a:r>
              <a:rPr lang="en-US" dirty="0"/>
              <a:t> </a:t>
            </a:r>
            <a:r>
              <a:rPr lang="en-US" dirty="0" err="1"/>
              <a:t>och</a:t>
            </a:r>
            <a:r>
              <a:rPr lang="en-US" dirty="0"/>
              <a:t> </a:t>
            </a:r>
            <a:r>
              <a:rPr lang="en-US" dirty="0" err="1"/>
              <a:t>kristen</a:t>
            </a:r>
            <a:r>
              <a:rPr lang="en-US" dirty="0"/>
              <a:t> </a:t>
            </a:r>
            <a:r>
              <a:rPr lang="en-US" dirty="0" err="1"/>
              <a:t>tro</a:t>
            </a:r>
            <a:r>
              <a:rPr lang="en-US" dirty="0"/>
              <a:t> : </a:t>
            </a:r>
            <a:r>
              <a:rPr lang="en-US" dirty="0" err="1"/>
              <a:t>ett</a:t>
            </a:r>
            <a:r>
              <a:rPr lang="en-US" dirty="0"/>
              <a:t> </a:t>
            </a:r>
            <a:r>
              <a:rPr lang="en-US" dirty="0" err="1"/>
              <a:t>mångvetenskapligt</a:t>
            </a:r>
            <a:r>
              <a:rPr lang="en-US" dirty="0"/>
              <a:t> </a:t>
            </a:r>
            <a:r>
              <a:rPr lang="en-US" dirty="0" err="1"/>
              <a:t>perspektiv</a:t>
            </a:r>
            <a:r>
              <a:rPr lang="en-US" dirty="0"/>
              <a:t> </a:t>
            </a:r>
            <a:r>
              <a:rPr lang="en-US" dirty="0" err="1"/>
              <a:t>på</a:t>
            </a:r>
            <a:r>
              <a:rPr lang="en-US" dirty="0"/>
              <a:t> </a:t>
            </a:r>
            <a:r>
              <a:rPr lang="en-US" dirty="0" err="1"/>
              <a:t>kristnadsprocessen</a:t>
            </a:r>
            <a:r>
              <a:rPr lang="en-US" dirty="0"/>
              <a:t> </a:t>
            </a:r>
            <a:r>
              <a:rPr lang="en-US" dirty="0" err="1"/>
              <a:t>i</a:t>
            </a:r>
            <a:r>
              <a:rPr lang="en-US" dirty="0"/>
              <a:t> </a:t>
            </a:r>
            <a:r>
              <a:rPr lang="en-US" dirty="0" err="1"/>
              <a:t>Mälarområdet</a:t>
            </a:r>
            <a:r>
              <a:rPr lang="en-US" dirty="0" smtClean="0"/>
              <a:t>.</a:t>
            </a:r>
          </a:p>
          <a:p>
            <a:pPr lvl="0"/>
            <a:r>
              <a:rPr lang="en-US" i="1" dirty="0" err="1"/>
              <a:t>Laila</a:t>
            </a:r>
            <a:r>
              <a:rPr lang="en-US" i="1" dirty="0"/>
              <a:t> </a:t>
            </a:r>
            <a:r>
              <a:rPr lang="en-US" i="1" dirty="0" err="1"/>
              <a:t>Kitzler</a:t>
            </a:r>
            <a:r>
              <a:rPr lang="en-US" i="1" dirty="0"/>
              <a:t> </a:t>
            </a:r>
            <a:r>
              <a:rPr lang="en-US" i="1" dirty="0" err="1"/>
              <a:t>Åhfeldt</a:t>
            </a:r>
            <a:r>
              <a:rPr lang="en-US" i="1" dirty="0"/>
              <a:t> </a:t>
            </a:r>
            <a:r>
              <a:rPr lang="en-US" dirty="0" err="1"/>
              <a:t>Runristare</a:t>
            </a:r>
            <a:r>
              <a:rPr lang="en-US" dirty="0"/>
              <a:t> </a:t>
            </a:r>
            <a:r>
              <a:rPr lang="en-US" dirty="0" err="1"/>
              <a:t>och</a:t>
            </a:r>
            <a:r>
              <a:rPr lang="en-US" dirty="0"/>
              <a:t> </a:t>
            </a:r>
            <a:r>
              <a:rPr lang="en-US" dirty="0" err="1"/>
              <a:t>mobilitet</a:t>
            </a:r>
            <a:r>
              <a:rPr lang="en-US" dirty="0"/>
              <a:t> </a:t>
            </a:r>
            <a:r>
              <a:rPr lang="en-US" dirty="0" err="1"/>
              <a:t>i</a:t>
            </a:r>
            <a:r>
              <a:rPr lang="en-US" dirty="0"/>
              <a:t> </a:t>
            </a:r>
            <a:r>
              <a:rPr lang="en-US" dirty="0" err="1"/>
              <a:t>Södermanland</a:t>
            </a:r>
            <a:r>
              <a:rPr lang="en-US" dirty="0"/>
              <a:t>, 2017</a:t>
            </a:r>
            <a:r>
              <a:rPr lang="en-US" dirty="0" smtClean="0"/>
              <a:t>.</a:t>
            </a:r>
            <a:r>
              <a:rPr lang="en-US" dirty="0"/>
              <a:t> </a:t>
            </a:r>
          </a:p>
          <a:p>
            <a:pPr lvl="0"/>
            <a:r>
              <a:rPr lang="en-US" i="1" dirty="0" err="1"/>
              <a:t>Alix</a:t>
            </a:r>
            <a:r>
              <a:rPr lang="en-US" i="1" dirty="0"/>
              <a:t> </a:t>
            </a:r>
            <a:r>
              <a:rPr lang="en-US" i="1" dirty="0" err="1"/>
              <a:t>Thoeming</a:t>
            </a:r>
            <a:r>
              <a:rPr lang="en-US" i="1" dirty="0"/>
              <a:t> </a:t>
            </a:r>
            <a:r>
              <a:rPr lang="en-US" dirty="0"/>
              <a:t>Dealing with Data: Naïve Bayesian Classification and a Case Study from Viking Age Sweden, 2016, in International Journal of Student Research in Archaeology (IJSRA)</a:t>
            </a:r>
            <a:r>
              <a:rPr lang="en-US" dirty="0"/>
              <a:t> </a:t>
            </a:r>
          </a:p>
        </p:txBody>
      </p:sp>
    </p:spTree>
    <p:extLst>
      <p:ext uri="{BB962C8B-B14F-4D97-AF65-F5344CB8AC3E}">
        <p14:creationId xmlns:p14="http://schemas.microsoft.com/office/powerpoint/2010/main" val="12886718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D</a:t>
            </a:r>
            <a:r>
              <a:rPr lang="en-US" b="1" dirty="0" err="1" smtClean="0"/>
              <a:t>iskussion</a:t>
            </a:r>
            <a:r>
              <a:rPr lang="en-US" dirty="0" smtClean="0"/>
              <a:t/>
            </a:r>
            <a:br>
              <a:rPr lang="en-US" dirty="0" smtClean="0"/>
            </a:br>
            <a:endParaRPr lang="en-US" dirty="0"/>
          </a:p>
        </p:txBody>
      </p:sp>
      <p:sp>
        <p:nvSpPr>
          <p:cNvPr id="5" name="Content Placeholder 4"/>
          <p:cNvSpPr>
            <a:spLocks noGrp="1"/>
          </p:cNvSpPr>
          <p:nvPr>
            <p:ph idx="1"/>
          </p:nvPr>
        </p:nvSpPr>
        <p:spPr/>
        <p:txBody>
          <a:bodyPr/>
          <a:lstStyle/>
          <a:p>
            <a:pPr marL="0" indent="0">
              <a:buNone/>
            </a:pPr>
            <a:r>
              <a:rPr lang="sv-SE" dirty="0"/>
              <a:t>Omedvetet upptäckt: </a:t>
            </a:r>
            <a:r>
              <a:rPr lang="sv-SE" dirty="0" smtClean="0"/>
              <a:t>man kan datera runinskrifter både med RUNDATA utan text och med ”bara” text. Ska leda till synergi! </a:t>
            </a:r>
            <a:endParaRPr lang="sv-SE" dirty="0"/>
          </a:p>
        </p:txBody>
      </p:sp>
      <p:sp>
        <p:nvSpPr>
          <p:cNvPr id="3" name="Oval 2"/>
          <p:cNvSpPr/>
          <p:nvPr/>
        </p:nvSpPr>
        <p:spPr>
          <a:xfrm>
            <a:off x="2346475" y="3301999"/>
            <a:ext cx="1959429" cy="1850571"/>
          </a:xfrm>
          <a:prstGeom prst="ellipse">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r>
              <a:rPr lang="en-US" dirty="0" err="1" smtClean="0">
                <a:solidFill>
                  <a:schemeClr val="tx1"/>
                </a:solidFill>
              </a:rPr>
              <a:t>Klasser</a:t>
            </a:r>
            <a:endParaRPr lang="en-US" dirty="0">
              <a:solidFill>
                <a:schemeClr val="tx1"/>
              </a:solidFill>
            </a:endParaRPr>
          </a:p>
        </p:txBody>
      </p:sp>
      <p:sp>
        <p:nvSpPr>
          <p:cNvPr id="6" name="Oval 5"/>
          <p:cNvSpPr/>
          <p:nvPr/>
        </p:nvSpPr>
        <p:spPr>
          <a:xfrm>
            <a:off x="3575351" y="3301999"/>
            <a:ext cx="1959429" cy="1850571"/>
          </a:xfrm>
          <a:prstGeom prst="ellipse">
            <a:avLst/>
          </a:prstGeom>
          <a:gradFill flip="none" rotWithShape="1">
            <a:gsLst>
              <a:gs pos="0">
                <a:schemeClr val="accent1">
                  <a:tint val="100000"/>
                  <a:shade val="100000"/>
                  <a:satMod val="130000"/>
                  <a:alpha val="15000"/>
                </a:schemeClr>
              </a:gs>
              <a:gs pos="100000">
                <a:schemeClr val="accent1">
                  <a:tint val="50000"/>
                  <a:shade val="100000"/>
                  <a:satMod val="350000"/>
                  <a:alpha val="15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err="1" smtClean="0">
                <a:solidFill>
                  <a:schemeClr val="tx1"/>
                </a:solidFill>
              </a:rPr>
              <a:t>Kartor</a:t>
            </a:r>
            <a:endParaRPr lang="en-US" dirty="0"/>
          </a:p>
        </p:txBody>
      </p:sp>
      <p:sp>
        <p:nvSpPr>
          <p:cNvPr id="7" name="Oval 6"/>
          <p:cNvSpPr/>
          <p:nvPr/>
        </p:nvSpPr>
        <p:spPr>
          <a:xfrm>
            <a:off x="2934304" y="4275594"/>
            <a:ext cx="1959429" cy="1850571"/>
          </a:xfrm>
          <a:prstGeom prst="ellipse">
            <a:avLst/>
          </a:prstGeom>
          <a:gradFill flip="none" rotWithShape="1">
            <a:gsLst>
              <a:gs pos="0">
                <a:schemeClr val="accent1">
                  <a:tint val="100000"/>
                  <a:shade val="100000"/>
                  <a:satMod val="130000"/>
                  <a:alpha val="52000"/>
                </a:schemeClr>
              </a:gs>
              <a:gs pos="100000">
                <a:schemeClr val="accent1">
                  <a:tint val="50000"/>
                  <a:shade val="100000"/>
                  <a:satMod val="350000"/>
                  <a:alpha val="52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r>
              <a:rPr lang="en-US" dirty="0" err="1" smtClean="0">
                <a:solidFill>
                  <a:schemeClr val="tx1"/>
                </a:solidFill>
              </a:rPr>
              <a:t>Runtext</a:t>
            </a:r>
            <a:endParaRPr lang="en-US" dirty="0"/>
          </a:p>
        </p:txBody>
      </p:sp>
      <p:sp>
        <p:nvSpPr>
          <p:cNvPr id="4" name="TextBox 3"/>
          <p:cNvSpPr txBox="1"/>
          <p:nvPr/>
        </p:nvSpPr>
        <p:spPr>
          <a:xfrm>
            <a:off x="3297169" y="3972112"/>
            <a:ext cx="1625604" cy="1446550"/>
          </a:xfrm>
          <a:prstGeom prst="rect">
            <a:avLst/>
          </a:prstGeom>
          <a:noFill/>
        </p:spPr>
        <p:txBody>
          <a:bodyPr wrap="square" rtlCol="0">
            <a:spAutoFit/>
          </a:bodyPr>
          <a:lstStyle/>
          <a:p>
            <a:r>
              <a:rPr lang="en-US" sz="8800" dirty="0" smtClean="0">
                <a:solidFill>
                  <a:schemeClr val="accent6"/>
                </a:solidFill>
                <a:latin typeface="Abadi MT Condensed Extra Bold"/>
                <a:cs typeface="Abadi MT Condensed Extra Bold"/>
              </a:rPr>
              <a:t>💡</a:t>
            </a:r>
            <a:endParaRPr lang="en-US" sz="8800" dirty="0">
              <a:solidFill>
                <a:schemeClr val="accent6"/>
              </a:solidFill>
              <a:latin typeface="Abadi MT Condensed Extra Bold"/>
              <a:cs typeface="Abadi MT Condensed Extra Bold"/>
            </a:endParaRPr>
          </a:p>
        </p:txBody>
      </p:sp>
    </p:spTree>
    <p:extLst>
      <p:ext uri="{BB962C8B-B14F-4D97-AF65-F5344CB8AC3E}">
        <p14:creationId xmlns:p14="http://schemas.microsoft.com/office/powerpoint/2010/main" val="415120649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v-SE" dirty="0" smtClean="0"/>
              <a:t>Är jag nöjd med vad jag kom fram till?</a:t>
            </a:r>
            <a:br>
              <a:rPr lang="sv-SE" dirty="0" smtClean="0"/>
            </a:br>
            <a:endParaRPr lang="sv-SE"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8895" y="1417639"/>
            <a:ext cx="5723128" cy="4708525"/>
          </a:xfrm>
          <a:prstGeom prst="rect">
            <a:avLst/>
          </a:prstGeom>
          <a:noFill/>
          <a:ln>
            <a:noFill/>
          </a:ln>
        </p:spPr>
      </p:pic>
    </p:spTree>
    <p:extLst>
      <p:ext uri="{BB962C8B-B14F-4D97-AF65-F5344CB8AC3E}">
        <p14:creationId xmlns:p14="http://schemas.microsoft.com/office/powerpoint/2010/main" val="114574724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smtClean="0"/>
              <a:t>Inledning</a:t>
            </a:r>
            <a:endParaRPr lang="sv-SE" b="1" dirty="0"/>
          </a:p>
        </p:txBody>
      </p:sp>
      <p:sp>
        <p:nvSpPr>
          <p:cNvPr id="3" name="Content Placeholder 2"/>
          <p:cNvSpPr>
            <a:spLocks noGrp="1"/>
          </p:cNvSpPr>
          <p:nvPr>
            <p:ph idx="1"/>
          </p:nvPr>
        </p:nvSpPr>
        <p:spPr/>
        <p:txBody>
          <a:bodyPr>
            <a:noAutofit/>
          </a:bodyPr>
          <a:lstStyle/>
          <a:p>
            <a:pPr marL="0" indent="0">
              <a:buNone/>
            </a:pPr>
            <a:r>
              <a:rPr lang="sv-SE" sz="1600" dirty="0" smtClean="0"/>
              <a:t>Runinskrifter är viktigt källa i språk och historieforskning. Dem flesta bevarade runinskrifter finns på runstenar. Ungefär 800 medeltida inskrifter bevarades på träpinnar i Bergen, Norge, åtskilligt mycket hittas vid arkeologiska utgrävningar på mynt, keramik eller metallbleck. Den sistnämnda innehåller ofta ett eller några få runor och går ej att förstå. Alla läsbara runinskrifter samlas och publiceras med signum, t.ex. U 1072 blir runinskrift från Uppland (U) med nummer 1072. </a:t>
            </a:r>
          </a:p>
          <a:p>
            <a:pPr marL="0" indent="0">
              <a:buNone/>
            </a:pPr>
            <a:r>
              <a:rPr lang="sv-SE" sz="1600" dirty="0"/>
              <a:t>F</a:t>
            </a:r>
            <a:r>
              <a:rPr lang="sv-SE" sz="1600" dirty="0" smtClean="0"/>
              <a:t>örr i tiden hade runstenar flera olika funktion:</a:t>
            </a:r>
          </a:p>
          <a:p>
            <a:pPr lvl="0"/>
            <a:r>
              <a:rPr lang="sv-SE" sz="1600" dirty="0" smtClean="0"/>
              <a:t>minnessten över den döda</a:t>
            </a:r>
          </a:p>
          <a:p>
            <a:pPr lvl="0"/>
            <a:r>
              <a:rPr lang="sv-SE" sz="1600" dirty="0" smtClean="0"/>
              <a:t>arvsdokument</a:t>
            </a:r>
          </a:p>
          <a:p>
            <a:pPr lvl="0"/>
            <a:r>
              <a:rPr lang="sv-SE" sz="1600" dirty="0" smtClean="0"/>
              <a:t>demonstration av status och rikedom</a:t>
            </a:r>
          </a:p>
          <a:p>
            <a:pPr lvl="0"/>
            <a:r>
              <a:rPr lang="sv-SE" sz="1600" dirty="0" smtClean="0"/>
              <a:t>andra funktioner, som vägvisare, gränsmärke o.s.v.</a:t>
            </a:r>
          </a:p>
          <a:p>
            <a:pPr marL="0" indent="0">
              <a:buNone/>
            </a:pPr>
            <a:r>
              <a:rPr lang="sv-SE" sz="1600" dirty="0" smtClean="0"/>
              <a:t>Vikingatida kvinnor kunde ärva efter sina makar och barn, i sådana komplicerade förhållandena skrevs ibland långa inskriptioner på fasta hällar. </a:t>
            </a:r>
          </a:p>
          <a:p>
            <a:pPr marL="0" indent="0">
              <a:buNone/>
            </a:pPr>
            <a:r>
              <a:rPr lang="sv-SE" sz="1600" dirty="0" smtClean="0"/>
              <a:t>Minnesstenarna ristades enligt enkelt </a:t>
            </a:r>
            <a:r>
              <a:rPr lang="sv-SE" sz="1600" dirty="0" err="1" smtClean="0"/>
              <a:t>minnesformula</a:t>
            </a:r>
            <a:r>
              <a:rPr lang="sv-SE" sz="1600" dirty="0" smtClean="0"/>
              <a:t>: </a:t>
            </a:r>
            <a:r>
              <a:rPr lang="sv-SE" sz="1600" i="1" dirty="0" smtClean="0"/>
              <a:t>NN reste stenen efter YY</a:t>
            </a:r>
            <a:r>
              <a:rPr lang="sv-SE" sz="1600" dirty="0" smtClean="0"/>
              <a:t>. Ibland ligger man till några beskrivande ord om YY eller NN. Sedan lagdes ristarens signatur, </a:t>
            </a:r>
            <a:r>
              <a:rPr lang="sv-SE" sz="1600" dirty="0"/>
              <a:t>som hade en del av notarie eller </a:t>
            </a:r>
            <a:r>
              <a:rPr lang="sv-SE" sz="1600" dirty="0" smtClean="0"/>
              <a:t>bestyrkarefunktion.</a:t>
            </a:r>
          </a:p>
          <a:p>
            <a:pPr marL="0" indent="0">
              <a:buNone/>
            </a:pPr>
            <a:r>
              <a:rPr lang="sv-SE" sz="1600" dirty="0" smtClean="0"/>
              <a:t>Geografisk placering av stenarna, alltså var och hur nära placerades stenarna, hjälper att bestämma om samma namn på olika stenar avser samma person, i vilken region vistades samma ristare. Spridning över landet kan hjälpa att studera forntida dialekter och förstå mer om struktur av vikingatida samhället.</a:t>
            </a:r>
            <a:endParaRPr lang="sv-SE" sz="1600" dirty="0"/>
          </a:p>
        </p:txBody>
      </p:sp>
    </p:spTree>
    <p:extLst>
      <p:ext uri="{BB962C8B-B14F-4D97-AF65-F5344CB8AC3E}">
        <p14:creationId xmlns:p14="http://schemas.microsoft.com/office/powerpoint/2010/main" val="304745310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v-SE" dirty="0" smtClean="0"/>
              <a:t>Arbetsplan</a:t>
            </a:r>
            <a:endParaRPr lang="sv-SE"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36615" y="2377036"/>
            <a:ext cx="1950185" cy="2161651"/>
          </a:xfrm>
          <a:prstGeom prst="rect">
            <a:avLst/>
          </a:prstGeom>
          <a:noFill/>
          <a:ln>
            <a:noFill/>
          </a:ln>
          <a:extLst>
            <a:ext uri="{FAA26D3D-D897-4be2-8F04-BA451C77F1D7}">
              <ma14:placeholderFlag xmlns:ma14="http://schemas.microsoft.com/office/mac/drawingml/2011/main"/>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65225" y="458243"/>
            <a:ext cx="1921576" cy="1918793"/>
          </a:xfrm>
          <a:prstGeom prst="rect">
            <a:avLst/>
          </a:prstGeom>
          <a:noFill/>
          <a:ln>
            <a:noFill/>
          </a:ln>
        </p:spPr>
      </p:pic>
      <p:sp>
        <p:nvSpPr>
          <p:cNvPr id="6" name="TextBox 5"/>
          <p:cNvSpPr txBox="1"/>
          <p:nvPr/>
        </p:nvSpPr>
        <p:spPr>
          <a:xfrm>
            <a:off x="6765225" y="4820884"/>
            <a:ext cx="1921576" cy="954107"/>
          </a:xfrm>
          <a:prstGeom prst="rect">
            <a:avLst/>
          </a:prstGeom>
          <a:noFill/>
        </p:spPr>
        <p:txBody>
          <a:bodyPr wrap="square" rtlCol="0">
            <a:spAutoFit/>
          </a:bodyPr>
          <a:lstStyle/>
          <a:p>
            <a:pPr algn="just"/>
            <a:r>
              <a:rPr lang="sv-SE" sz="1400" i="1" dirty="0" smtClean="0"/>
              <a:t>Eskilstunakista med runinskrift Sö 356 och spridning av sådana på kartan.</a:t>
            </a:r>
            <a:endParaRPr lang="sv-SE" sz="1400" i="1" dirty="0"/>
          </a:p>
        </p:txBody>
      </p:sp>
      <p:graphicFrame>
        <p:nvGraphicFramePr>
          <p:cNvPr id="7" name="Table 6"/>
          <p:cNvGraphicFramePr>
            <a:graphicFrameLocks noGrp="1"/>
          </p:cNvGraphicFramePr>
          <p:nvPr>
            <p:extLst>
              <p:ext uri="{D42A27DB-BD31-4B8C-83A1-F6EECF244321}">
                <p14:modId xmlns:p14="http://schemas.microsoft.com/office/powerpoint/2010/main" val="4226551298"/>
              </p:ext>
            </p:extLst>
          </p:nvPr>
        </p:nvGraphicFramePr>
        <p:xfrm>
          <a:off x="457200" y="1442232"/>
          <a:ext cx="6096000" cy="351028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gridSpan="2">
                  <a:txBody>
                    <a:bodyPr/>
                    <a:lstStyle/>
                    <a:p>
                      <a:pPr algn="ctr"/>
                      <a:r>
                        <a:rPr lang="sv-SE" noProof="0" dirty="0" smtClean="0"/>
                        <a:t>ML</a:t>
                      </a:r>
                      <a:endParaRPr lang="sv-SE" noProof="0" dirty="0"/>
                    </a:p>
                  </a:txBody>
                  <a:tcPr/>
                </a:tc>
                <a:tc hMerge="1">
                  <a:txBody>
                    <a:bodyPr/>
                    <a:lstStyle/>
                    <a:p>
                      <a:endParaRPr lang="en-US" dirty="0"/>
                    </a:p>
                  </a:txBody>
                  <a:tcPr/>
                </a:tc>
                <a:tc>
                  <a:txBody>
                    <a:bodyPr/>
                    <a:lstStyle/>
                    <a:p>
                      <a:r>
                        <a:rPr lang="sv-SE" noProof="0" smtClean="0"/>
                        <a:t>Support</a:t>
                      </a:r>
                      <a:endParaRPr lang="sv-SE" noProof="0"/>
                    </a:p>
                  </a:txBody>
                  <a:tcPr/>
                </a:tc>
                <a:tc>
                  <a:txBody>
                    <a:bodyPr/>
                    <a:lstStyle/>
                    <a:p>
                      <a:r>
                        <a:rPr lang="sv-SE" noProof="0" smtClean="0"/>
                        <a:t>Mapping</a:t>
                      </a:r>
                      <a:endParaRPr lang="sv-SE" noProof="0"/>
                    </a:p>
                  </a:txBody>
                  <a:tcPr/>
                </a:tc>
              </a:tr>
              <a:tr h="370840">
                <a:tc>
                  <a:txBody>
                    <a:bodyPr/>
                    <a:lstStyle/>
                    <a:p>
                      <a:pPr algn="ctr"/>
                      <a:r>
                        <a:rPr lang="sv-SE" noProof="0" dirty="0" err="1" smtClean="0"/>
                        <a:t>xlsx</a:t>
                      </a:r>
                      <a:r>
                        <a:rPr lang="sv-SE" noProof="0" dirty="0" smtClean="0"/>
                        <a:t> databas</a:t>
                      </a:r>
                      <a:endParaRPr lang="sv-SE" noProof="0" dirty="0"/>
                    </a:p>
                  </a:txBody>
                  <a:tcPr/>
                </a:tc>
                <a:tc>
                  <a:txBody>
                    <a:bodyPr/>
                    <a:lstStyle/>
                    <a:p>
                      <a:r>
                        <a:rPr lang="sv-SE" noProof="0" dirty="0" err="1" smtClean="0"/>
                        <a:t>Wikipedia</a:t>
                      </a:r>
                      <a:r>
                        <a:rPr lang="sv-SE" baseline="0" noProof="0" dirty="0" smtClean="0"/>
                        <a:t> API</a:t>
                      </a:r>
                      <a:endParaRPr lang="sv-SE" noProof="0" dirty="0"/>
                    </a:p>
                  </a:txBody>
                  <a:tcPr/>
                </a:tc>
                <a:tc>
                  <a:txBody>
                    <a:bodyPr/>
                    <a:lstStyle/>
                    <a:p>
                      <a:pPr algn="ctr"/>
                      <a:r>
                        <a:rPr lang="sv-SE" noProof="0" dirty="0" smtClean="0"/>
                        <a:t>Dagliga</a:t>
                      </a:r>
                      <a:r>
                        <a:rPr lang="sv-SE" baseline="0" noProof="0" dirty="0" smtClean="0"/>
                        <a:t> möte</a:t>
                      </a:r>
                      <a:endParaRPr lang="sv-SE" noProof="0" dirty="0"/>
                    </a:p>
                  </a:txBody>
                  <a:tcPr>
                    <a:lnB w="12700" cap="flat" cmpd="sng" algn="ctr">
                      <a:noFill/>
                      <a:prstDash val="solid"/>
                      <a:round/>
                      <a:headEnd type="none" w="med" len="med"/>
                      <a:tailEnd type="none" w="med" len="med"/>
                    </a:lnB>
                  </a:tcPr>
                </a:tc>
                <a:tc>
                  <a:txBody>
                    <a:bodyPr/>
                    <a:lstStyle/>
                    <a:p>
                      <a:endParaRPr lang="sv-SE" noProof="0" dirty="0"/>
                    </a:p>
                  </a:txBody>
                  <a:tcPr/>
                </a:tc>
              </a:tr>
              <a:tr h="457200">
                <a:tc rowSpan="2">
                  <a:txBody>
                    <a:bodyPr/>
                    <a:lstStyle/>
                    <a:p>
                      <a:pPr algn="ctr"/>
                      <a:r>
                        <a:rPr lang="sv-SE" b="1" noProof="0" dirty="0" smtClean="0"/>
                        <a:t>Klassificering</a:t>
                      </a:r>
                      <a:r>
                        <a:rPr lang="sv-SE" noProof="0" dirty="0" smtClean="0"/>
                        <a:t> med olika modeller</a:t>
                      </a:r>
                      <a:endParaRPr lang="sv-SE" noProof="0" dirty="0"/>
                    </a:p>
                  </a:txBody>
                  <a:tcPr/>
                </a:tc>
                <a:tc rowSpan="2">
                  <a:txBody>
                    <a:bodyPr/>
                    <a:lstStyle/>
                    <a:p>
                      <a:pPr algn="ctr"/>
                      <a:r>
                        <a:rPr lang="sv-SE" noProof="0" dirty="0" smtClean="0"/>
                        <a:t>Word2Vec</a:t>
                      </a:r>
                      <a:endParaRPr lang="sv-SE" noProof="0" dirty="0"/>
                    </a:p>
                  </a:txBody>
                  <a:tcPr>
                    <a:lnR w="12700" cap="flat" cmpd="sng" algn="ctr">
                      <a:noFill/>
                      <a:prstDash val="solid"/>
                      <a:round/>
                      <a:headEnd type="none" w="med" len="med"/>
                      <a:tailEnd type="none" w="med" len="med"/>
                    </a:lnR>
                  </a:tcPr>
                </a:tc>
                <a:tc>
                  <a:txBody>
                    <a:bodyPr/>
                    <a:lstStyle/>
                    <a:p>
                      <a:pPr algn="ctr"/>
                      <a:r>
                        <a:rPr lang="sv-SE" b="0" noProof="0" dirty="0" smtClean="0"/>
                        <a:t>Chat</a:t>
                      </a:r>
                      <a:endParaRPr lang="sv-SE" b="0" noProof="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rowSpan="2">
                  <a:txBody>
                    <a:bodyPr/>
                    <a:lstStyle/>
                    <a:p>
                      <a:pPr algn="ctr"/>
                      <a:r>
                        <a:rPr lang="sv-SE" b="1" i="0" noProof="0" dirty="0" err="1" smtClean="0"/>
                        <a:t>PowerBI</a:t>
                      </a:r>
                      <a:endParaRPr lang="sv-SE" b="1" i="0" noProof="0" dirty="0"/>
                    </a:p>
                  </a:txBody>
                  <a:tcPr>
                    <a:lnL w="12700" cap="flat" cmpd="sng" algn="ctr">
                      <a:noFill/>
                      <a:prstDash val="solid"/>
                      <a:round/>
                      <a:headEnd type="none" w="med" len="med"/>
                      <a:tailEnd type="none" w="med" len="med"/>
                    </a:lnL>
                  </a:tcPr>
                </a:tc>
              </a:tr>
              <a:tr h="457200">
                <a:tc vMerge="1">
                  <a:txBody>
                    <a:bodyPr/>
                    <a:lstStyle/>
                    <a:p>
                      <a:endParaRPr lang="en-US"/>
                    </a:p>
                  </a:txBody>
                  <a:tcPr/>
                </a:tc>
                <a:tc vMerge="1">
                  <a:txBody>
                    <a:bodyPr/>
                    <a:lstStyle/>
                    <a:p>
                      <a:endParaRPr lang="en-US"/>
                    </a:p>
                  </a:txBody>
                  <a:tcPr/>
                </a:tc>
                <a:tc>
                  <a:txBody>
                    <a:bodyPr/>
                    <a:lstStyle/>
                    <a:p>
                      <a:pPr algn="ctr"/>
                      <a:r>
                        <a:rPr lang="sv-SE" b="0" noProof="0" dirty="0" smtClean="0"/>
                        <a:t>Data sökning</a:t>
                      </a:r>
                      <a:endParaRPr lang="sv-SE" b="0" noProof="0" dirty="0"/>
                    </a:p>
                  </a:txBody>
                  <a:tcPr>
                    <a:lnT w="12700" cap="flat" cmpd="sng" algn="ctr">
                      <a:noFill/>
                      <a:prstDash val="solid"/>
                      <a:round/>
                      <a:headEnd type="none" w="med" len="med"/>
                      <a:tailEnd type="none" w="med" len="med"/>
                    </a:lnT>
                  </a:tcPr>
                </a:tc>
                <a:tc vMerge="1">
                  <a:txBody>
                    <a:bodyPr/>
                    <a:lstStyle/>
                    <a:p>
                      <a:endParaRPr lang="en-US"/>
                    </a:p>
                  </a:txBody>
                  <a:tcPr/>
                </a:tc>
              </a:tr>
              <a:tr h="370840">
                <a:tc>
                  <a:txBody>
                    <a:bodyPr/>
                    <a:lstStyle/>
                    <a:p>
                      <a:endParaRPr lang="sv-SE" noProof="0"/>
                    </a:p>
                  </a:txBody>
                  <a:tcPr/>
                </a:tc>
                <a:tc>
                  <a:txBody>
                    <a:bodyPr/>
                    <a:lstStyle/>
                    <a:p>
                      <a:pPr algn="ctr"/>
                      <a:r>
                        <a:rPr lang="sv-SE" b="1" noProof="0" dirty="0" smtClean="0"/>
                        <a:t>Regression</a:t>
                      </a:r>
                      <a:endParaRPr lang="sv-SE" b="1" noProof="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sv-SE" b="1" noProof="0" dirty="0" smtClean="0"/>
                        <a:t>Git</a:t>
                      </a:r>
                    </a:p>
                  </a:txBody>
                  <a:tcPr/>
                </a:tc>
                <a:tc>
                  <a:txBody>
                    <a:bodyPr/>
                    <a:lstStyle/>
                    <a:p>
                      <a:endParaRPr lang="sv-SE" noProof="0" dirty="0"/>
                    </a:p>
                  </a:txBody>
                  <a:tcPr/>
                </a:tc>
              </a:tr>
              <a:tr h="370840">
                <a:tc gridSpan="4">
                  <a:txBody>
                    <a:bodyPr/>
                    <a:lstStyle/>
                    <a:p>
                      <a:pPr algn="ctr"/>
                      <a:r>
                        <a:rPr lang="sv-SE" noProof="0" dirty="0" smtClean="0"/>
                        <a:t>Cross check </a:t>
                      </a:r>
                      <a:endParaRPr lang="sv-SE" noProof="0" dirty="0"/>
                    </a:p>
                  </a:txBody>
                  <a:tcPr/>
                </a:tc>
                <a:tc hMerge="1">
                  <a:txBody>
                    <a:bodyPr/>
                    <a:lstStyle/>
                    <a:p>
                      <a:endParaRPr lang="sv-SE" noProof="0"/>
                    </a:p>
                  </a:txBody>
                  <a:tcPr/>
                </a:tc>
                <a:tc hMerge="1">
                  <a:txBody>
                    <a:bodyPr/>
                    <a:lstStyle/>
                    <a:p>
                      <a:endParaRPr lang="sv-SE" noProof="0"/>
                    </a:p>
                  </a:txBody>
                  <a:tcPr/>
                </a:tc>
                <a:tc hMerge="1">
                  <a:txBody>
                    <a:bodyPr/>
                    <a:lstStyle/>
                    <a:p>
                      <a:endParaRPr lang="sv-SE" noProof="0" dirty="0"/>
                    </a:p>
                  </a:txBody>
                  <a:tcPr/>
                </a:tc>
              </a:tr>
              <a:tr h="370840">
                <a:tc gridSpan="4">
                  <a:txBody>
                    <a:bodyPr/>
                    <a:lstStyle/>
                    <a:p>
                      <a:pPr algn="ctr"/>
                      <a:r>
                        <a:rPr lang="sv-SE" noProof="0" dirty="0" err="1" smtClean="0"/>
                        <a:t>Possible</a:t>
                      </a:r>
                      <a:r>
                        <a:rPr lang="sv-SE" noProof="0" dirty="0" smtClean="0"/>
                        <a:t> second iteration // </a:t>
                      </a:r>
                      <a:r>
                        <a:rPr lang="sv-SE" noProof="0" dirty="0" err="1" smtClean="0"/>
                        <a:t>crosscheck</a:t>
                      </a:r>
                      <a:endParaRPr lang="sv-SE" noProof="0" dirty="0"/>
                    </a:p>
                  </a:txBody>
                  <a:tcPr/>
                </a:tc>
                <a:tc hMerge="1">
                  <a:txBody>
                    <a:bodyPr/>
                    <a:lstStyle/>
                    <a:p>
                      <a:endParaRPr lang="sv-SE" noProof="0" dirty="0"/>
                    </a:p>
                  </a:txBody>
                  <a:tcPr/>
                </a:tc>
                <a:tc hMerge="1">
                  <a:txBody>
                    <a:bodyPr/>
                    <a:lstStyle/>
                    <a:p>
                      <a:endParaRPr lang="sv-SE" noProof="0"/>
                    </a:p>
                  </a:txBody>
                  <a:tcPr/>
                </a:tc>
                <a:tc hMerge="1">
                  <a:txBody>
                    <a:bodyPr/>
                    <a:lstStyle/>
                    <a:p>
                      <a:endParaRPr lang="sv-SE" noProof="0"/>
                    </a:p>
                  </a:txBody>
                  <a:tcPr/>
                </a:tc>
              </a:tr>
              <a:tr h="370840">
                <a:tc gridSpan="4">
                  <a:txBody>
                    <a:bodyPr/>
                    <a:lstStyle/>
                    <a:p>
                      <a:pPr algn="ctr"/>
                      <a:r>
                        <a:rPr lang="sv-SE" noProof="0" dirty="0" smtClean="0"/>
                        <a:t>Presentation</a:t>
                      </a:r>
                      <a:endParaRPr lang="sv-SE" noProof="0" dirty="0"/>
                    </a:p>
                  </a:txBody>
                  <a:tcPr/>
                </a:tc>
                <a:tc hMerge="1">
                  <a:txBody>
                    <a:bodyPr/>
                    <a:lstStyle/>
                    <a:p>
                      <a:endParaRPr lang="sv-SE" noProof="0" dirty="0"/>
                    </a:p>
                  </a:txBody>
                  <a:tcPr/>
                </a:tc>
                <a:tc hMerge="1">
                  <a:txBody>
                    <a:bodyPr/>
                    <a:lstStyle/>
                    <a:p>
                      <a:endParaRPr lang="sv-SE" noProof="0" dirty="0"/>
                    </a:p>
                  </a:txBody>
                  <a:tcPr/>
                </a:tc>
                <a:tc hMerge="1">
                  <a:txBody>
                    <a:bodyPr/>
                    <a:lstStyle/>
                    <a:p>
                      <a:endParaRPr lang="sv-SE" noProof="0" dirty="0"/>
                    </a:p>
                  </a:txBody>
                  <a:tcPr/>
                </a:tc>
              </a:tr>
              <a:tr h="370840">
                <a:tc gridSpan="4">
                  <a:txBody>
                    <a:bodyPr/>
                    <a:lstStyle/>
                    <a:p>
                      <a:pPr algn="ctr"/>
                      <a:r>
                        <a:rPr lang="sv-SE" noProof="0" dirty="0" smtClean="0"/>
                        <a:t>Rapportering</a:t>
                      </a:r>
                      <a:endParaRPr lang="sv-SE" noProof="0" dirty="0"/>
                    </a:p>
                  </a:txBody>
                  <a:tcPr/>
                </a:tc>
                <a:tc hMerge="1">
                  <a:txBody>
                    <a:bodyPr/>
                    <a:lstStyle/>
                    <a:p>
                      <a:endParaRPr lang="sv-SE" noProof="0"/>
                    </a:p>
                  </a:txBody>
                  <a:tcPr/>
                </a:tc>
                <a:tc hMerge="1">
                  <a:txBody>
                    <a:bodyPr/>
                    <a:lstStyle/>
                    <a:p>
                      <a:endParaRPr lang="sv-SE" noProof="0"/>
                    </a:p>
                  </a:txBody>
                  <a:tcPr/>
                </a:tc>
                <a:tc hMerge="1">
                  <a:txBody>
                    <a:bodyPr/>
                    <a:lstStyle/>
                    <a:p>
                      <a:endParaRPr lang="sv-SE" noProof="0" dirty="0"/>
                    </a:p>
                  </a:txBody>
                  <a:tcPr/>
                </a:tc>
              </a:tr>
            </a:tbl>
          </a:graphicData>
        </a:graphic>
      </p:graphicFrame>
    </p:spTree>
    <p:extLst>
      <p:ext uri="{BB962C8B-B14F-4D97-AF65-F5344CB8AC3E}">
        <p14:creationId xmlns:p14="http://schemas.microsoft.com/office/powerpoint/2010/main" val="283080790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5">
            <a:extLst>
              <a:ext uri="{FF2B5EF4-FFF2-40B4-BE49-F238E27FC236}">
                <a16:creationId xmlns="" xmlns:a16="http://schemas.microsoft.com/office/drawing/2014/main" id="{FAF3766F-DEF3-4802-BB0D-7A18EDD970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5"/>
            <a:ext cx="9141714"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Bierstadt"/>
            </a:endParaRPr>
          </a:p>
        </p:txBody>
      </p:sp>
      <p:sp>
        <p:nvSpPr>
          <p:cNvPr id="3" name="Subtitle 2">
            <a:extLst>
              <a:ext uri="{FF2B5EF4-FFF2-40B4-BE49-F238E27FC236}">
                <a16:creationId xmlns="" xmlns:a16="http://schemas.microsoft.com/office/drawing/2014/main" id="{C0BE41F0-9F14-B91F-0737-7959F1A441C6}"/>
              </a:ext>
            </a:extLst>
          </p:cNvPr>
          <p:cNvSpPr>
            <a:spLocks noGrp="1"/>
          </p:cNvSpPr>
          <p:nvPr>
            <p:ph type="subTitle" idx="1"/>
          </p:nvPr>
        </p:nvSpPr>
        <p:spPr>
          <a:xfrm>
            <a:off x="388401" y="1828801"/>
            <a:ext cx="2674840" cy="4128016"/>
          </a:xfrm>
        </p:spPr>
        <p:txBody>
          <a:bodyPr anchor="t">
            <a:normAutofit/>
          </a:bodyPr>
          <a:lstStyle/>
          <a:p>
            <a:pPr marL="342900" lvl="0" indent="-342900">
              <a:lnSpc>
                <a:spcPct val="90000"/>
              </a:lnSpc>
              <a:spcAft>
                <a:spcPts val="800"/>
              </a:spcAft>
              <a:buSzPts val="1000"/>
              <a:buFont typeface="Symbol" panose="05050102010706020507" pitchFamily="18" charset="2"/>
              <a:buChar char=""/>
              <a:tabLst>
                <a:tab pos="457200" algn="l"/>
              </a:tabLst>
            </a:pPr>
            <a:r>
              <a:rPr lang="en-US" sz="1400" b="1" dirty="0" err="1">
                <a:effectLst/>
                <a:latin typeface="Calibri" panose="020F0502020204030204" pitchFamily="34" charset="0"/>
                <a:ea typeface="Calibri" panose="020F0502020204030204" pitchFamily="34" charset="0"/>
                <a:cs typeface="Calibri" panose="020F0502020204030204" pitchFamily="34" charset="0"/>
              </a:rPr>
              <a:t>Samarbete</a:t>
            </a:r>
            <a:r>
              <a:rPr lang="en-US" sz="1400" b="1" dirty="0">
                <a:effectLst/>
                <a:latin typeface="Calibri" panose="020F0502020204030204" pitchFamily="34" charset="0"/>
                <a:ea typeface="Calibri" panose="020F0502020204030204" pitchFamily="34" charset="0"/>
                <a:cs typeface="Calibri" panose="020F0502020204030204" pitchFamily="34" charset="0"/>
              </a:rPr>
              <a:t>:</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Flera</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utvecklare</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kan</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arbeta</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på</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samma</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projekt</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samtidigt</a:t>
            </a:r>
            <a:r>
              <a:rPr lang="en-US" sz="1400" dirty="0">
                <a:effectLst/>
                <a:latin typeface="Calibri" panose="020F0502020204030204" pitchFamily="34" charset="0"/>
                <a:ea typeface="Calibri" panose="020F0502020204030204" pitchFamily="34" charset="0"/>
                <a:cs typeface="Calibri" panose="020F0502020204030204" pitchFamily="34" charset="0"/>
              </a:rPr>
              <a:t>. GitHub </a:t>
            </a:r>
            <a:r>
              <a:rPr lang="en-US" sz="1400" dirty="0" err="1">
                <a:effectLst/>
                <a:latin typeface="Calibri" panose="020F0502020204030204" pitchFamily="34" charset="0"/>
                <a:ea typeface="Calibri" panose="020F0502020204030204" pitchFamily="34" charset="0"/>
                <a:cs typeface="Calibri" panose="020F0502020204030204" pitchFamily="34" charset="0"/>
              </a:rPr>
              <a:t>gör</a:t>
            </a:r>
            <a:r>
              <a:rPr lang="en-US" sz="1400" dirty="0">
                <a:effectLst/>
                <a:latin typeface="Calibri" panose="020F0502020204030204" pitchFamily="34" charset="0"/>
                <a:ea typeface="Calibri" panose="020F0502020204030204" pitchFamily="34" charset="0"/>
                <a:cs typeface="Calibri" panose="020F0502020204030204" pitchFamily="34" charset="0"/>
              </a:rPr>
              <a:t> det </a:t>
            </a:r>
            <a:r>
              <a:rPr lang="en-US" sz="1400" dirty="0" err="1">
                <a:effectLst/>
                <a:latin typeface="Calibri" panose="020F0502020204030204" pitchFamily="34" charset="0"/>
                <a:ea typeface="Calibri" panose="020F0502020204030204" pitchFamily="34" charset="0"/>
                <a:cs typeface="Calibri" panose="020F0502020204030204" pitchFamily="34" charset="0"/>
              </a:rPr>
              <a:t>enkelt</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att</a:t>
            </a:r>
            <a:r>
              <a:rPr lang="en-US" sz="1400" dirty="0">
                <a:effectLst/>
                <a:latin typeface="Calibri" panose="020F0502020204030204" pitchFamily="34" charset="0"/>
                <a:ea typeface="Calibri" panose="020F0502020204030204" pitchFamily="34" charset="0"/>
                <a:cs typeface="Calibri" panose="020F0502020204030204" pitchFamily="34" charset="0"/>
              </a:rPr>
              <a:t> se </a:t>
            </a:r>
            <a:r>
              <a:rPr lang="en-US" sz="1400" dirty="0" err="1">
                <a:effectLst/>
                <a:latin typeface="Calibri" panose="020F0502020204030204" pitchFamily="34" charset="0"/>
                <a:ea typeface="Calibri" panose="020F0502020204030204" pitchFamily="34" charset="0"/>
                <a:cs typeface="Calibri" panose="020F0502020204030204" pitchFamily="34" charset="0"/>
              </a:rPr>
              <a:t>vem</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som</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har</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gjort</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vilka</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ändringar</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och</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att</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slå</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samman</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olika</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versioner</a:t>
            </a:r>
            <a:r>
              <a:rPr lang="en-US" sz="1400" dirty="0">
                <a:effectLst/>
                <a:latin typeface="Calibri" panose="020F0502020204030204" pitchFamily="34" charset="0"/>
                <a:ea typeface="Calibri" panose="020F0502020204030204" pitchFamily="34" charset="0"/>
                <a:cs typeface="Calibri" panose="020F0502020204030204" pitchFamily="34" charset="0"/>
              </a:rPr>
              <a:t> av </a:t>
            </a:r>
            <a:r>
              <a:rPr lang="en-US" sz="1400" dirty="0" err="1">
                <a:effectLst/>
                <a:latin typeface="Calibri" panose="020F0502020204030204" pitchFamily="34" charset="0"/>
                <a:ea typeface="Calibri" panose="020F0502020204030204" pitchFamily="34" charset="0"/>
                <a:cs typeface="Calibri" panose="020F0502020204030204" pitchFamily="34" charset="0"/>
              </a:rPr>
              <a:t>koden</a:t>
            </a:r>
            <a:r>
              <a:rPr lang="en-US" sz="1400" dirty="0">
                <a:effectLst/>
                <a:latin typeface="Calibri" panose="020F0502020204030204" pitchFamily="34" charset="0"/>
                <a:ea typeface="Calibri" panose="020F0502020204030204" pitchFamily="34" charset="0"/>
                <a:cs typeface="Calibri" panose="020F0502020204030204" pitchFamily="34" charset="0"/>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90000"/>
              </a:lnSpc>
              <a:spcAft>
                <a:spcPts val="800"/>
              </a:spcAft>
              <a:buSzPts val="1000"/>
              <a:buFont typeface="Symbol" panose="05050102010706020507" pitchFamily="18" charset="2"/>
              <a:buChar char=""/>
              <a:tabLst>
                <a:tab pos="457200" algn="l"/>
              </a:tabLst>
            </a:pPr>
            <a:r>
              <a:rPr lang="en-US" sz="1400" b="1" dirty="0" err="1">
                <a:effectLst/>
                <a:latin typeface="Calibri" panose="020F0502020204030204" pitchFamily="34" charset="0"/>
                <a:ea typeface="Calibri" panose="020F0502020204030204" pitchFamily="34" charset="0"/>
                <a:cs typeface="Calibri" panose="020F0502020204030204" pitchFamily="34" charset="0"/>
              </a:rPr>
              <a:t>Projektstyrning</a:t>
            </a:r>
            <a:r>
              <a:rPr lang="en-US" sz="1400" b="1" dirty="0">
                <a:effectLst/>
                <a:latin typeface="Calibri" panose="020F0502020204030204" pitchFamily="34" charset="0"/>
                <a:ea typeface="Calibri" panose="020F0502020204030204" pitchFamily="34" charset="0"/>
                <a:cs typeface="Calibri" panose="020F0502020204030204" pitchFamily="34" charset="0"/>
              </a:rPr>
              <a:t>:</a:t>
            </a:r>
            <a:r>
              <a:rPr lang="en-US" sz="1400" dirty="0">
                <a:effectLst/>
                <a:latin typeface="Calibri" panose="020F0502020204030204" pitchFamily="34" charset="0"/>
                <a:ea typeface="Calibri" panose="020F0502020204030204" pitchFamily="34" charset="0"/>
                <a:cs typeface="Calibri" panose="020F0502020204030204" pitchFamily="34" charset="0"/>
              </a:rPr>
              <a:t> GitHub </a:t>
            </a:r>
            <a:r>
              <a:rPr lang="en-US" sz="1400" dirty="0" err="1">
                <a:effectLst/>
                <a:latin typeface="Calibri" panose="020F0502020204030204" pitchFamily="34" charset="0"/>
                <a:ea typeface="Calibri" panose="020F0502020204030204" pitchFamily="34" charset="0"/>
                <a:cs typeface="Calibri" panose="020F0502020204030204" pitchFamily="34" charset="0"/>
              </a:rPr>
              <a:t>användas</a:t>
            </a:r>
            <a:r>
              <a:rPr lang="en-US" sz="1400" dirty="0">
                <a:effectLst/>
                <a:latin typeface="Calibri" panose="020F0502020204030204" pitchFamily="34" charset="0"/>
                <a:ea typeface="Calibri" panose="020F0502020204030204" pitchFamily="34" charset="0"/>
                <a:cs typeface="Calibri" panose="020F0502020204030204" pitchFamily="34" charset="0"/>
              </a:rPr>
              <a:t> för </a:t>
            </a:r>
            <a:r>
              <a:rPr lang="en-US" sz="1400" dirty="0" err="1">
                <a:effectLst/>
                <a:latin typeface="Calibri" panose="020F0502020204030204" pitchFamily="34" charset="0"/>
                <a:ea typeface="Calibri" panose="020F0502020204030204" pitchFamily="34" charset="0"/>
                <a:cs typeface="Calibri" panose="020F0502020204030204" pitchFamily="34" charset="0"/>
              </a:rPr>
              <a:t>att</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hantera</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olika</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aspekter</a:t>
            </a:r>
            <a:r>
              <a:rPr lang="en-US" sz="1400" dirty="0">
                <a:effectLst/>
                <a:latin typeface="Calibri" panose="020F0502020204030204" pitchFamily="34" charset="0"/>
                <a:ea typeface="Calibri" panose="020F0502020204030204" pitchFamily="34" charset="0"/>
                <a:cs typeface="Calibri" panose="020F0502020204030204" pitchFamily="34" charset="0"/>
              </a:rPr>
              <a:t> av </a:t>
            </a:r>
            <a:r>
              <a:rPr lang="en-US" sz="1400" dirty="0" err="1">
                <a:effectLst/>
                <a:latin typeface="Calibri" panose="020F0502020204030204" pitchFamily="34" charset="0"/>
                <a:ea typeface="Calibri" panose="020F0502020204030204" pitchFamily="34" charset="0"/>
                <a:cs typeface="Calibri" panose="020F0502020204030204" pitchFamily="34" charset="0"/>
              </a:rPr>
              <a:t>ett</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projekt</a:t>
            </a:r>
            <a:r>
              <a:rPr lang="en-US" sz="1400" dirty="0">
                <a:effectLst/>
                <a:latin typeface="Calibri" panose="020F0502020204030204" pitchFamily="34" charset="0"/>
                <a:ea typeface="Calibri" panose="020F0502020204030204" pitchFamily="34" charset="0"/>
                <a:cs typeface="Calibri" panose="020F0502020204030204" pitchFamily="34" charset="0"/>
              </a:rPr>
              <a:t>, till </a:t>
            </a:r>
            <a:r>
              <a:rPr lang="en-US" sz="1400" dirty="0" err="1">
                <a:effectLst/>
                <a:latin typeface="Calibri" panose="020F0502020204030204" pitchFamily="34" charset="0"/>
                <a:ea typeface="Calibri" panose="020F0502020204030204" pitchFamily="34" charset="0"/>
                <a:cs typeface="Calibri" panose="020F0502020204030204" pitchFamily="34" charset="0"/>
              </a:rPr>
              <a:t>exempel</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buggspårning</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uppgiftshantering</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och</a:t>
            </a:r>
            <a:r>
              <a:rPr lang="en-US" sz="1400" dirty="0">
                <a:effectLst/>
                <a:latin typeface="Calibri" panose="020F0502020204030204" pitchFamily="34" charset="0"/>
                <a:ea typeface="Calibri" panose="020F0502020204030204" pitchFamily="34" charset="0"/>
                <a:cs typeface="Calibri" panose="020F0502020204030204" pitchFamily="34" charset="0"/>
              </a:rPr>
              <a:t> </a:t>
            </a:r>
            <a:r>
              <a:rPr lang="en-US" sz="1400" dirty="0" err="1">
                <a:effectLst/>
                <a:latin typeface="Calibri" panose="020F0502020204030204" pitchFamily="34" charset="0"/>
                <a:ea typeface="Calibri" panose="020F0502020204030204" pitchFamily="34" charset="0"/>
                <a:cs typeface="Calibri" panose="020F0502020204030204" pitchFamily="34" charset="0"/>
              </a:rPr>
              <a:t>diskussioner</a:t>
            </a:r>
            <a:r>
              <a:rPr lang="en-US" sz="1400" dirty="0">
                <a:effectLst/>
                <a:latin typeface="Calibri" panose="020F0502020204030204" pitchFamily="34" charset="0"/>
                <a:ea typeface="Calibri" panose="020F0502020204030204" pitchFamily="34" charset="0"/>
                <a:cs typeface="Calibri" panose="020F0502020204030204" pitchFamily="34" charset="0"/>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a:lnSpc>
                <a:spcPct val="90000"/>
              </a:lnSpc>
            </a:pPr>
            <a:endParaRPr lang="en-US" sz="600" dirty="0"/>
          </a:p>
        </p:txBody>
      </p:sp>
      <p:sp>
        <p:nvSpPr>
          <p:cNvPr id="1038" name="Freeform: Shape 1037">
            <a:extLst>
              <a:ext uri="{FF2B5EF4-FFF2-40B4-BE49-F238E27FC236}">
                <a16:creationId xmlns="" xmlns:a16="http://schemas.microsoft.com/office/drawing/2014/main" id="{BD0C058D-27D4-3139-E199-E2C11099B62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88404" y="508095"/>
            <a:ext cx="8364911"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Bierstadt"/>
            </a:endParaRPr>
          </a:p>
        </p:txBody>
      </p:sp>
      <p:pic>
        <p:nvPicPr>
          <p:cNvPr id="1026" name="Picture 2" descr="Home - The GitHub Blog">
            <a:extLst>
              <a:ext uri="{FF2B5EF4-FFF2-40B4-BE49-F238E27FC236}">
                <a16:creationId xmlns="" xmlns:a16="http://schemas.microsoft.com/office/drawing/2014/main" id="{1ED1AA81-7FEC-46E7-2080-70309BB537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53196" y="1168743"/>
            <a:ext cx="5500116" cy="4620097"/>
          </a:xfrm>
          <a:prstGeom prst="rect">
            <a:avLst/>
          </a:prstGeom>
          <a:noFill/>
          <a:extLst>
            <a:ext uri="{909E8E84-426E-40dd-AFC4-6F175D3DCCD1}">
              <a14:hiddenFill xmlns:a14="http://schemas.microsoft.com/office/drawing/2010/main">
                <a:solidFill>
                  <a:srgbClr val="FFFFFF"/>
                </a:solidFill>
              </a14:hiddenFill>
            </a:ext>
          </a:extLst>
        </p:spPr>
      </p:pic>
      <p:sp>
        <p:nvSpPr>
          <p:cNvPr id="1040" name="Freeform: Shape 1039">
            <a:extLst>
              <a:ext uri="{FF2B5EF4-FFF2-40B4-BE49-F238E27FC236}">
                <a16:creationId xmlns="" xmlns:a16="http://schemas.microsoft.com/office/drawing/2014/main" id="{E94E0531-D614-3CB6-996E-FF0184A33A5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88402" y="6300221"/>
            <a:ext cx="837411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Bierstadt"/>
            </a:endParaRPr>
          </a:p>
        </p:txBody>
      </p:sp>
    </p:spTree>
    <p:extLst>
      <p:ext uri="{BB962C8B-B14F-4D97-AF65-F5344CB8AC3E}">
        <p14:creationId xmlns:p14="http://schemas.microsoft.com/office/powerpoint/2010/main" val="1191221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 xmlns:a16="http://schemas.microsoft.com/office/drawing/2014/main" id="{34C0330F-1D4F-4552-B799-615DD237B6D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5"/>
            <a:ext cx="9141714"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dirty="0">
              <a:solidFill>
                <a:prstClr val="white"/>
              </a:solidFill>
              <a:latin typeface="Bierstadt"/>
            </a:endParaRPr>
          </a:p>
        </p:txBody>
      </p:sp>
      <p:sp>
        <p:nvSpPr>
          <p:cNvPr id="2" name="Title 1">
            <a:extLst>
              <a:ext uri="{FF2B5EF4-FFF2-40B4-BE49-F238E27FC236}">
                <a16:creationId xmlns="" xmlns:a16="http://schemas.microsoft.com/office/drawing/2014/main" id="{B89FC93A-DBF5-C9BB-B84A-9A88614C4E1F}"/>
              </a:ext>
            </a:extLst>
          </p:cNvPr>
          <p:cNvSpPr>
            <a:spLocks noGrp="1"/>
          </p:cNvSpPr>
          <p:nvPr>
            <p:ph type="title"/>
          </p:nvPr>
        </p:nvSpPr>
        <p:spPr>
          <a:xfrm>
            <a:off x="388403" y="976160"/>
            <a:ext cx="3598650" cy="1463040"/>
          </a:xfrm>
        </p:spPr>
        <p:txBody>
          <a:bodyPr>
            <a:normAutofit/>
          </a:bodyPr>
          <a:lstStyle/>
          <a:p>
            <a:r>
              <a:rPr lang="sv-SE" sz="4400" b="0" dirty="0"/>
              <a:t>README-fil</a:t>
            </a:r>
            <a:endParaRPr lang="en-US" sz="4400" b="0" dirty="0"/>
          </a:p>
        </p:txBody>
      </p:sp>
      <p:sp>
        <p:nvSpPr>
          <p:cNvPr id="3" name="Content Placeholder 2">
            <a:extLst>
              <a:ext uri="{FF2B5EF4-FFF2-40B4-BE49-F238E27FC236}">
                <a16:creationId xmlns="" xmlns:a16="http://schemas.microsoft.com/office/drawing/2014/main" id="{C61EBA1A-7CC2-560A-0E5E-2B143B1C7609}"/>
              </a:ext>
            </a:extLst>
          </p:cNvPr>
          <p:cNvSpPr>
            <a:spLocks noGrp="1"/>
          </p:cNvSpPr>
          <p:nvPr>
            <p:ph idx="1"/>
          </p:nvPr>
        </p:nvSpPr>
        <p:spPr>
          <a:xfrm>
            <a:off x="388405" y="2578608"/>
            <a:ext cx="3504725" cy="3767328"/>
          </a:xfrm>
        </p:spPr>
        <p:txBody>
          <a:bodyPr>
            <a:normAutofit/>
          </a:bodyPr>
          <a:lstStyle/>
          <a:p>
            <a:pPr>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 </a:t>
            </a:r>
            <a:r>
              <a:rPr lang="en-US" sz="1800" dirty="0" err="1">
                <a:effectLst/>
                <a:latin typeface="Calibri" panose="020F0502020204030204" pitchFamily="34" charset="0"/>
                <a:ea typeface="Calibri" panose="020F0502020204030204" pitchFamily="34" charset="0"/>
                <a:cs typeface="Arial" panose="020B0604020202020204" pitchFamily="34" charset="0"/>
              </a:rPr>
              <a:t>vår</a:t>
            </a:r>
            <a:r>
              <a:rPr lang="en-US" sz="1800" dirty="0">
                <a:effectLst/>
                <a:latin typeface="Calibri" panose="020F0502020204030204" pitchFamily="34" charset="0"/>
                <a:ea typeface="Calibri" panose="020F0502020204030204" pitchFamily="34" charset="0"/>
                <a:cs typeface="Arial" panose="020B0604020202020204" pitchFamily="34" charset="0"/>
              </a:rPr>
              <a:t> GitHub-repo </a:t>
            </a:r>
            <a:r>
              <a:rPr lang="en-US" sz="1800" dirty="0" err="1">
                <a:effectLst/>
                <a:latin typeface="Calibri" panose="020F0502020204030204" pitchFamily="34" charset="0"/>
                <a:ea typeface="Calibri" panose="020F0502020204030204" pitchFamily="34" charset="0"/>
                <a:cs typeface="Arial" panose="020B0604020202020204" pitchFamily="34" charset="0"/>
              </a:rPr>
              <a:t>hittar</a:t>
            </a:r>
            <a:r>
              <a:rPr lang="en-US" sz="1800" dirty="0">
                <a:effectLst/>
                <a:latin typeface="Calibri" panose="020F0502020204030204" pitchFamily="34" charset="0"/>
                <a:ea typeface="Calibri" panose="020F0502020204030204" pitchFamily="34" charset="0"/>
                <a:cs typeface="Arial" panose="020B0604020202020204" pitchFamily="34" charset="0"/>
              </a:rPr>
              <a:t> du </a:t>
            </a:r>
            <a:r>
              <a:rPr lang="en-US" sz="1800" dirty="0" err="1">
                <a:effectLst/>
                <a:latin typeface="Calibri" panose="020F0502020204030204" pitchFamily="34" charset="0"/>
                <a:ea typeface="Calibri" panose="020F0502020204030204" pitchFamily="34" charset="0"/>
                <a:cs typeface="Arial" panose="020B0604020202020204" pitchFamily="34" charset="0"/>
              </a:rPr>
              <a:t>en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omfattande</a:t>
            </a:r>
            <a:r>
              <a:rPr lang="en-US" sz="1800" dirty="0">
                <a:effectLst/>
                <a:latin typeface="Calibri" panose="020F0502020204030204" pitchFamily="34" charset="0"/>
                <a:ea typeface="Calibri" panose="020F0502020204030204" pitchFamily="34" charset="0"/>
                <a:cs typeface="Arial" panose="020B0604020202020204" pitchFamily="34" charset="0"/>
              </a:rPr>
              <a:t> README-fil </a:t>
            </a:r>
            <a:r>
              <a:rPr lang="en-US" sz="1800" dirty="0" err="1">
                <a:effectLst/>
                <a:latin typeface="Calibri" panose="020F0502020204030204" pitchFamily="34" charset="0"/>
                <a:ea typeface="Calibri" panose="020F0502020204030204" pitchFamily="34" charset="0"/>
                <a:cs typeface="Arial" panose="020B0604020202020204" pitchFamily="34" charset="0"/>
              </a:rPr>
              <a:t>som</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fungerar</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som</a:t>
            </a:r>
            <a:r>
              <a:rPr lang="en-US" sz="1800" dirty="0">
                <a:effectLst/>
                <a:latin typeface="Calibri" panose="020F0502020204030204" pitchFamily="34" charset="0"/>
                <a:ea typeface="Calibri" panose="020F0502020204030204" pitchFamily="34" charset="0"/>
                <a:cs typeface="Arial" panose="020B0604020202020204" pitchFamily="34" charset="0"/>
              </a:rPr>
              <a:t> din guide till </a:t>
            </a:r>
            <a:r>
              <a:rPr lang="en-US" sz="1800" dirty="0" err="1">
                <a:effectLst/>
                <a:latin typeface="Calibri" panose="020F0502020204030204" pitchFamily="34" charset="0"/>
                <a:ea typeface="Calibri" panose="020F0502020204030204" pitchFamily="34" charset="0"/>
                <a:cs typeface="Arial" panose="020B0604020202020204" pitchFamily="34" charset="0"/>
              </a:rPr>
              <a:t>projektet</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Steg för </a:t>
            </a:r>
            <a:r>
              <a:rPr lang="en-US" sz="1800" dirty="0" err="1">
                <a:effectLst/>
                <a:latin typeface="Calibri" panose="020F0502020204030204" pitchFamily="34" charset="0"/>
                <a:ea typeface="Calibri" panose="020F0502020204030204" pitchFamily="34" charset="0"/>
                <a:cs typeface="Arial" panose="020B0604020202020204" pitchFamily="34" charset="0"/>
              </a:rPr>
              <a:t>steg</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leder</a:t>
            </a:r>
            <a:r>
              <a:rPr lang="en-US" sz="1800" dirty="0">
                <a:effectLst/>
                <a:latin typeface="Calibri" panose="020F0502020204030204" pitchFamily="34" charset="0"/>
                <a:ea typeface="Calibri" panose="020F0502020204030204" pitchFamily="34" charset="0"/>
                <a:cs typeface="Arial" panose="020B0604020202020204" pitchFamily="34" charset="0"/>
              </a:rPr>
              <a:t> vi dig </a:t>
            </a:r>
            <a:r>
              <a:rPr lang="en-US" sz="1800" dirty="0" err="1">
                <a:effectLst/>
                <a:latin typeface="Calibri" panose="020F0502020204030204" pitchFamily="34" charset="0"/>
                <a:ea typeface="Calibri" panose="020F0502020204030204" pitchFamily="34" charset="0"/>
                <a:cs typeface="Arial" panose="020B0604020202020204" pitchFamily="34" charset="0"/>
              </a:rPr>
              <a:t>genom</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projektets</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arbetsflöde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så</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att</a:t>
            </a:r>
            <a:r>
              <a:rPr lang="en-US" sz="1800" dirty="0">
                <a:effectLst/>
                <a:latin typeface="Calibri" panose="020F0502020204030204" pitchFamily="34" charset="0"/>
                <a:ea typeface="Calibri" panose="020F0502020204030204" pitchFamily="34" charset="0"/>
                <a:cs typeface="Arial" panose="020B0604020202020204" pitchFamily="34" charset="0"/>
              </a:rPr>
              <a:t> du </a:t>
            </a:r>
            <a:r>
              <a:rPr lang="en-US" sz="1800" dirty="0" err="1">
                <a:effectLst/>
                <a:latin typeface="Calibri" panose="020F0502020204030204" pitchFamily="34" charset="0"/>
                <a:ea typeface="Calibri" panose="020F0502020204030204" pitchFamily="34" charset="0"/>
                <a:cs typeface="Arial" panose="020B0604020202020204" pitchFamily="34" charset="0"/>
              </a:rPr>
              <a:t>enkelt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kan</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förstå</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hur</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alla</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delar</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hänger</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ihop</a:t>
            </a:r>
            <a:r>
              <a:rPr lang="en-US"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p>
        </p:txBody>
      </p:sp>
      <p:sp>
        <p:nvSpPr>
          <p:cNvPr id="24" name="Rectangle 23">
            <a:extLst>
              <a:ext uri="{FF2B5EF4-FFF2-40B4-BE49-F238E27FC236}">
                <a16:creationId xmlns="" xmlns:a16="http://schemas.microsoft.com/office/drawing/2014/main" id="{92BE0106-0C20-465B-A1BE-0BAC2737B1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88405" y="508095"/>
            <a:ext cx="3504725"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Bierstadt"/>
            </a:endParaRPr>
          </a:p>
        </p:txBody>
      </p:sp>
      <p:pic>
        <p:nvPicPr>
          <p:cNvPr id="14" name="Picture 13">
            <a:extLst>
              <a:ext uri="{FF2B5EF4-FFF2-40B4-BE49-F238E27FC236}">
                <a16:creationId xmlns="" xmlns:a16="http://schemas.microsoft.com/office/drawing/2014/main" id="{AE30C430-73EC-50B8-C820-D41B3EDFB1CF}"/>
              </a:ext>
            </a:extLst>
          </p:cNvPr>
          <p:cNvPicPr>
            <a:picLocks noChangeAspect="1"/>
          </p:cNvPicPr>
          <p:nvPr/>
        </p:nvPicPr>
        <p:blipFill>
          <a:blip r:embed="rId2"/>
          <a:stretch>
            <a:fillRect/>
          </a:stretch>
        </p:blipFill>
        <p:spPr>
          <a:xfrm>
            <a:off x="3893128" y="657370"/>
            <a:ext cx="5248586" cy="5853498"/>
          </a:xfrm>
          <a:prstGeom prst="rect">
            <a:avLst/>
          </a:prstGeom>
        </p:spPr>
      </p:pic>
    </p:spTree>
    <p:extLst>
      <p:ext uri="{BB962C8B-B14F-4D97-AF65-F5344CB8AC3E}">
        <p14:creationId xmlns:p14="http://schemas.microsoft.com/office/powerpoint/2010/main" val="2450025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D8CCA4-A5F8-21CE-63DD-CD4EB0EBDA12}"/>
              </a:ext>
            </a:extLst>
          </p:cNvPr>
          <p:cNvSpPr>
            <a:spLocks noGrp="1"/>
          </p:cNvSpPr>
          <p:nvPr>
            <p:ph type="title"/>
          </p:nvPr>
        </p:nvSpPr>
        <p:spPr>
          <a:xfrm>
            <a:off x="381489" y="699009"/>
            <a:ext cx="4101613" cy="901192"/>
          </a:xfrm>
        </p:spPr>
        <p:txBody>
          <a:bodyPr>
            <a:normAutofit fontScale="90000"/>
          </a:bodyPr>
          <a:lstStyle/>
          <a:p>
            <a:r>
              <a:rPr lang="sv-SE" dirty="0" err="1"/>
              <a:t>Kanban</a:t>
            </a:r>
            <a:r>
              <a:rPr lang="sv-SE" dirty="0"/>
              <a:t> på </a:t>
            </a:r>
            <a:r>
              <a:rPr lang="sv-SE" dirty="0" err="1"/>
              <a:t>GitHub</a:t>
            </a:r>
            <a:endParaRPr lang="en-US" dirty="0"/>
          </a:p>
        </p:txBody>
      </p:sp>
      <p:pic>
        <p:nvPicPr>
          <p:cNvPr id="5" name="Picture 4">
            <a:extLst>
              <a:ext uri="{FF2B5EF4-FFF2-40B4-BE49-F238E27FC236}">
                <a16:creationId xmlns="" xmlns:a16="http://schemas.microsoft.com/office/drawing/2014/main" id="{9892C229-F64A-D4C3-9C76-C5C3665888AE}"/>
              </a:ext>
            </a:extLst>
          </p:cNvPr>
          <p:cNvPicPr>
            <a:picLocks noChangeAspect="1"/>
          </p:cNvPicPr>
          <p:nvPr/>
        </p:nvPicPr>
        <p:blipFill>
          <a:blip r:embed="rId2"/>
          <a:stretch>
            <a:fillRect/>
          </a:stretch>
        </p:blipFill>
        <p:spPr>
          <a:xfrm>
            <a:off x="3164230" y="1837267"/>
            <a:ext cx="5979770" cy="5003800"/>
          </a:xfrm>
          <a:prstGeom prst="rect">
            <a:avLst/>
          </a:prstGeom>
        </p:spPr>
      </p:pic>
    </p:spTree>
    <p:extLst>
      <p:ext uri="{BB962C8B-B14F-4D97-AF65-F5344CB8AC3E}">
        <p14:creationId xmlns:p14="http://schemas.microsoft.com/office/powerpoint/2010/main" val="354952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err="1" smtClean="0"/>
              <a:t>Classificering</a:t>
            </a:r>
            <a:endParaRPr lang="sv-SE" b="1" dirty="0"/>
          </a:p>
        </p:txBody>
      </p:sp>
      <p:sp>
        <p:nvSpPr>
          <p:cNvPr id="3" name="Content Placeholder 2"/>
          <p:cNvSpPr>
            <a:spLocks noGrp="1"/>
          </p:cNvSpPr>
          <p:nvPr>
            <p:ph idx="1"/>
          </p:nvPr>
        </p:nvSpPr>
        <p:spPr/>
        <p:txBody>
          <a:bodyPr/>
          <a:lstStyle/>
          <a:p>
            <a:r>
              <a:rPr lang="sv-SE" dirty="0" smtClean="0"/>
              <a:t>Vi utgår från </a:t>
            </a:r>
            <a:r>
              <a:rPr lang="sv-SE" dirty="0"/>
              <a:t>Uppsala Universitets Samnordisk </a:t>
            </a:r>
            <a:r>
              <a:rPr lang="sv-SE" dirty="0" smtClean="0"/>
              <a:t>runtextdatabas (RUNDATA) </a:t>
            </a:r>
            <a:r>
              <a:rPr lang="sv-SE" dirty="0"/>
              <a:t>databas.</a:t>
            </a:r>
          </a:p>
        </p:txBody>
      </p:sp>
    </p:spTree>
    <p:extLst>
      <p:ext uri="{BB962C8B-B14F-4D97-AF65-F5344CB8AC3E}">
        <p14:creationId xmlns:p14="http://schemas.microsoft.com/office/powerpoint/2010/main" val="2789700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A53A79-4DCE-4130-B530-72A1F8C95383}"/>
              </a:ext>
            </a:extLst>
          </p:cNvPr>
          <p:cNvSpPr>
            <a:spLocks noGrp="1"/>
          </p:cNvSpPr>
          <p:nvPr>
            <p:ph type="ctrTitle"/>
          </p:nvPr>
        </p:nvSpPr>
        <p:spPr/>
        <p:txBody>
          <a:bodyPr/>
          <a:lstStyle/>
          <a:p>
            <a:endParaRPr lang="en-US" dirty="0"/>
          </a:p>
        </p:txBody>
      </p:sp>
      <p:sp>
        <p:nvSpPr>
          <p:cNvPr id="3" name="Subtitle 2">
            <a:extLst>
              <a:ext uri="{FF2B5EF4-FFF2-40B4-BE49-F238E27FC236}">
                <a16:creationId xmlns="" xmlns:a16="http://schemas.microsoft.com/office/drawing/2014/main" id="{CC6C3C83-8F57-4BBF-9944-789362BE6345}"/>
              </a:ext>
            </a:extLst>
          </p:cNvPr>
          <p:cNvSpPr>
            <a:spLocks noGrp="1"/>
          </p:cNvSpPr>
          <p:nvPr>
            <p:ph type="subTitle" idx="1"/>
          </p:nvPr>
        </p:nvSpPr>
        <p:spPr/>
        <p:txBody>
          <a:bodyPr/>
          <a:lstStyle/>
          <a:p>
            <a:endParaRPr lang="en-US"/>
          </a:p>
        </p:txBody>
      </p:sp>
      <p:pic>
        <p:nvPicPr>
          <p:cNvPr id="5" name="Picture 4">
            <a:extLst>
              <a:ext uri="{FF2B5EF4-FFF2-40B4-BE49-F238E27FC236}">
                <a16:creationId xmlns="" xmlns:a16="http://schemas.microsoft.com/office/drawing/2014/main" id="{C07217FA-0359-431C-95C2-BF32B86096DC}"/>
              </a:ext>
            </a:extLst>
          </p:cNvPr>
          <p:cNvPicPr>
            <a:picLocks noChangeAspect="1"/>
          </p:cNvPicPr>
          <p:nvPr/>
        </p:nvPicPr>
        <p:blipFill>
          <a:blip r:embed="rId2"/>
          <a:stretch>
            <a:fillRect/>
          </a:stretch>
        </p:blipFill>
        <p:spPr>
          <a:xfrm>
            <a:off x="775320" y="914400"/>
            <a:ext cx="7866029" cy="4821236"/>
          </a:xfrm>
          <a:prstGeom prst="rect">
            <a:avLst/>
          </a:prstGeom>
        </p:spPr>
      </p:pic>
    </p:spTree>
    <p:extLst>
      <p:ext uri="{BB962C8B-B14F-4D97-AF65-F5344CB8AC3E}">
        <p14:creationId xmlns:p14="http://schemas.microsoft.com/office/powerpoint/2010/main" val="2703013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920DF79C-0BD8-49CF-BD48-15306E5CC31D}"/>
              </a:ext>
            </a:extLst>
          </p:cNvPr>
          <p:cNvPicPr>
            <a:picLocks noChangeAspect="1"/>
          </p:cNvPicPr>
          <p:nvPr/>
        </p:nvPicPr>
        <p:blipFill>
          <a:blip r:embed="rId2"/>
          <a:stretch>
            <a:fillRect/>
          </a:stretch>
        </p:blipFill>
        <p:spPr>
          <a:xfrm>
            <a:off x="940131" y="972458"/>
            <a:ext cx="7489058" cy="5065486"/>
          </a:xfrm>
          <a:prstGeom prst="rect">
            <a:avLst/>
          </a:prstGeom>
        </p:spPr>
      </p:pic>
    </p:spTree>
    <p:extLst>
      <p:ext uri="{BB962C8B-B14F-4D97-AF65-F5344CB8AC3E}">
        <p14:creationId xmlns:p14="http://schemas.microsoft.com/office/powerpoint/2010/main" val="28279827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estaltVTI">
  <a:themeElements>
    <a:clrScheme name="Custom 86">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GestaltVTI" id="{4F87C71D-53D1-4B71-BF97-FD0EA4B25665}" vid="{A110AFC4-8D8A-4C02-8885-7BA370B379B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4211</TotalTime>
  <Words>906</Words>
  <Application>Microsoft Macintosh PowerPoint</Application>
  <PresentationFormat>On-screen Show (4:3)</PresentationFormat>
  <Paragraphs>110</Paragraphs>
  <Slides>18</Slides>
  <Notes>1</Notes>
  <HiddenSlides>0</HiddenSlides>
  <MMClips>0</MMClip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Office Theme</vt:lpstr>
      <vt:lpstr>GestaltVTI</vt:lpstr>
      <vt:lpstr>Datering för runstensforskning </vt:lpstr>
      <vt:lpstr>Inledning</vt:lpstr>
      <vt:lpstr>Arbetsplan</vt:lpstr>
      <vt:lpstr>PowerPoint Presentation</vt:lpstr>
      <vt:lpstr>README-fil</vt:lpstr>
      <vt:lpstr>Kanban på GitHub</vt:lpstr>
      <vt:lpstr>Classificering</vt:lpstr>
      <vt:lpstr>PowerPoint Presentation</vt:lpstr>
      <vt:lpstr>PowerPoint Presentation</vt:lpstr>
      <vt:lpstr>PowerPoint Presentation</vt:lpstr>
      <vt:lpstr>PowerPoint Presentation</vt:lpstr>
      <vt:lpstr>Regression</vt:lpstr>
      <vt:lpstr>Word2Vec</vt:lpstr>
      <vt:lpstr>Results</vt:lpstr>
      <vt:lpstr>Results………….</vt:lpstr>
      <vt:lpstr>Källor</vt:lpstr>
      <vt:lpstr>Diskussion </vt:lpstr>
      <vt:lpstr>Är jag nöjd med vad jag kom fram till?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Geografisk placering som källa i runstensforskning </dc:title>
  <dc:creator>Anton Grigoriev</dc:creator>
  <cp:lastModifiedBy>Anton Grigoriev</cp:lastModifiedBy>
  <cp:revision>23</cp:revision>
  <dcterms:created xsi:type="dcterms:W3CDTF">2022-01-23T19:03:07Z</dcterms:created>
  <dcterms:modified xsi:type="dcterms:W3CDTF">2024-10-31T01:07:08Z</dcterms:modified>
</cp:coreProperties>
</file>